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751" r:id="rId2"/>
    <p:sldId id="765" r:id="rId3"/>
    <p:sldId id="766" r:id="rId4"/>
    <p:sldId id="753" r:id="rId5"/>
    <p:sldId id="780" r:id="rId6"/>
    <p:sldId id="779" r:id="rId7"/>
    <p:sldId id="778" r:id="rId8"/>
    <p:sldId id="777" r:id="rId9"/>
    <p:sldId id="772" r:id="rId10"/>
    <p:sldId id="782" r:id="rId11"/>
    <p:sldId id="783" r:id="rId12"/>
    <p:sldId id="775" r:id="rId13"/>
    <p:sldId id="755" r:id="rId14"/>
    <p:sldId id="785" r:id="rId15"/>
    <p:sldId id="784" r:id="rId16"/>
    <p:sldId id="757" r:id="rId17"/>
    <p:sldId id="776" r:id="rId18"/>
    <p:sldId id="786" r:id="rId19"/>
    <p:sldId id="759" r:id="rId20"/>
    <p:sldId id="787" r:id="rId21"/>
    <p:sldId id="760" r:id="rId22"/>
    <p:sldId id="761" r:id="rId23"/>
    <p:sldId id="762" r:id="rId24"/>
    <p:sldId id="763" r:id="rId25"/>
    <p:sldId id="764" r:id="rId26"/>
    <p:sldId id="767" r:id="rId27"/>
  </p:sldIdLst>
  <p:sldSz cx="9144000" cy="5143500" type="screen16x9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7" autoAdjust="0"/>
    <p:restoredTop sz="92047" autoAdjust="0"/>
  </p:normalViewPr>
  <p:slideViewPr>
    <p:cSldViewPr>
      <p:cViewPr varScale="1">
        <p:scale>
          <a:sx n="100" d="100"/>
          <a:sy n="100" d="100"/>
        </p:scale>
        <p:origin x="288" y="6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0DB67C85-D7E5-4991-8C4F-7F060EA2C6CF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2BD689D9-65CC-4A24-954F-61E2BB167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323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689D9-65CC-4A24-954F-61E2BB1673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68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689D9-65CC-4A24-954F-61E2BB1673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972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689D9-65CC-4A24-954F-61E2BB1673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41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689D9-65CC-4A24-954F-61E2BB1673C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04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689D9-65CC-4A24-954F-61E2BB1673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19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689D9-65CC-4A24-954F-61E2BB1673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89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689D9-65CC-4A24-954F-61E2BB1673C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50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689D9-65CC-4A24-954F-61E2BB1673C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80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689D9-65CC-4A24-954F-61E2BB1673C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0583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689D9-65CC-4A24-954F-61E2BB1673C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72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689D9-65CC-4A24-954F-61E2BB1673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57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689D9-65CC-4A24-954F-61E2BB1673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17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689D9-65CC-4A24-954F-61E2BB1673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88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689D9-65CC-4A24-954F-61E2BB1673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4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689D9-65CC-4A24-954F-61E2BB1673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42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689D9-65CC-4A24-954F-61E2BB1673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92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689D9-65CC-4A24-954F-61E2BB1673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18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689D9-65CC-4A24-954F-61E2BB1673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842A7-BCE0-4C4A-8D30-988AB0277144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C90AC-DBC2-4750-A937-E06B106A4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24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842A7-BCE0-4C4A-8D30-988AB0277144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C90AC-DBC2-4750-A937-E06B106A4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757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842A7-BCE0-4C4A-8D30-988AB0277144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C90AC-DBC2-4750-A937-E06B106A4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35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842A7-BCE0-4C4A-8D30-988AB0277144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C90AC-DBC2-4750-A937-E06B106A4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240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842A7-BCE0-4C4A-8D30-988AB0277144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C90AC-DBC2-4750-A937-E06B106A4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22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842A7-BCE0-4C4A-8D30-988AB0277144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C90AC-DBC2-4750-A937-E06B106A4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34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842A7-BCE0-4C4A-8D30-988AB0277144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C90AC-DBC2-4750-A937-E06B106A4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86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842A7-BCE0-4C4A-8D30-988AB0277144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C90AC-DBC2-4750-A937-E06B106A4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19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842A7-BCE0-4C4A-8D30-988AB0277144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C90AC-DBC2-4750-A937-E06B106A4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0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842A7-BCE0-4C4A-8D30-988AB0277144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C90AC-DBC2-4750-A937-E06B106A4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00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842A7-BCE0-4C4A-8D30-988AB0277144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C90AC-DBC2-4750-A937-E06B106A4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09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842A7-BCE0-4C4A-8D30-988AB0277144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C90AC-DBC2-4750-A937-E06B106A4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5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FEBB67-C4BB-47DB-BE6B-F5C6C643A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6311"/>
            <a:ext cx="9143999" cy="61198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19C3D8-FBE6-468E-8878-EDEBFD1DC607}"/>
              </a:ext>
            </a:extLst>
          </p:cNvPr>
          <p:cNvSpPr/>
          <p:nvPr/>
        </p:nvSpPr>
        <p:spPr>
          <a:xfrm>
            <a:off x="0" y="514350"/>
            <a:ext cx="9144000" cy="584775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“Written </a:t>
            </a:r>
            <a:r>
              <a:rPr lang="en-US" sz="3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about Me”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03279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FEBB67-C4BB-47DB-BE6B-F5C6C643A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6311"/>
            <a:ext cx="9143999" cy="61198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CEE9F5-55B6-5238-E1A5-5A15D9C240CF}"/>
              </a:ext>
            </a:extLst>
          </p:cNvPr>
          <p:cNvSpPr txBox="1"/>
          <p:nvPr/>
        </p:nvSpPr>
        <p:spPr>
          <a:xfrm>
            <a:off x="304800" y="373618"/>
            <a:ext cx="8534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 startAt="2"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redeemed, in retrospect, tell about </a:t>
            </a:r>
          </a:p>
          <a:p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the Servant (1-6).</a:t>
            </a:r>
          </a:p>
          <a:p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B.  We </a:t>
            </a: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despised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Him(3).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14052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FEBB67-C4BB-47DB-BE6B-F5C6C643A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6311"/>
            <a:ext cx="9143999" cy="61198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CEE9F5-55B6-5238-E1A5-5A15D9C240CF}"/>
              </a:ext>
            </a:extLst>
          </p:cNvPr>
          <p:cNvSpPr txBox="1"/>
          <p:nvPr/>
        </p:nvSpPr>
        <p:spPr>
          <a:xfrm>
            <a:off x="304800" y="373618"/>
            <a:ext cx="8534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 startAt="2"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redeemed, in retrospect, tell about </a:t>
            </a:r>
          </a:p>
          <a:p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the Servant (1-6).</a:t>
            </a:r>
          </a:p>
          <a:p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C.  But now we understand that God was  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striking </a:t>
            </a: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Him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instead of striking </a:t>
            </a: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(4-6).</a:t>
            </a:r>
          </a:p>
        </p:txBody>
      </p:sp>
    </p:spTree>
    <p:extLst>
      <p:ext uri="{BB962C8B-B14F-4D97-AF65-F5344CB8AC3E}">
        <p14:creationId xmlns:p14="http://schemas.microsoft.com/office/powerpoint/2010/main" val="1495798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FEBB67-C4BB-47DB-BE6B-F5C6C643A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6311"/>
            <a:ext cx="9143999" cy="61198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CEE9F5-55B6-5238-E1A5-5A15D9C240CF}"/>
              </a:ext>
            </a:extLst>
          </p:cNvPr>
          <p:cNvSpPr txBox="1"/>
          <p:nvPr/>
        </p:nvSpPr>
        <p:spPr>
          <a:xfrm>
            <a:off x="304800" y="373618"/>
            <a:ext cx="861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 startAt="3"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Isaiah explains what the Servant would do (7-10).</a:t>
            </a:r>
          </a:p>
          <a:p>
            <a:pPr marL="571500" indent="-571500">
              <a:buAutoNum type="romanUcPeriod" startAt="3"/>
            </a:pP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A.  He would </a:t>
            </a: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willingly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go to His own death 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for us (7-8).</a:t>
            </a:r>
          </a:p>
        </p:txBody>
      </p:sp>
    </p:spTree>
    <p:extLst>
      <p:ext uri="{BB962C8B-B14F-4D97-AF65-F5344CB8AC3E}">
        <p14:creationId xmlns:p14="http://schemas.microsoft.com/office/powerpoint/2010/main" val="2359718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F8131C-5320-48DB-BB6B-AE38D835B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19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FEBB67-C4BB-47DB-BE6B-F5C6C643A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6311"/>
            <a:ext cx="9143999" cy="61198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CEE9F5-55B6-5238-E1A5-5A15D9C240CF}"/>
              </a:ext>
            </a:extLst>
          </p:cNvPr>
          <p:cNvSpPr txBox="1"/>
          <p:nvPr/>
        </p:nvSpPr>
        <p:spPr>
          <a:xfrm>
            <a:off x="304800" y="373618"/>
            <a:ext cx="861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 startAt="3"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Isaiah explains what the Servant would do (7-10).</a:t>
            </a:r>
          </a:p>
          <a:p>
            <a:pPr marL="571500" indent="-571500">
              <a:buAutoNum type="romanUcPeriod" startAt="3"/>
            </a:pP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B.  He would be </a:t>
            </a: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buried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(9).</a:t>
            </a:r>
          </a:p>
        </p:txBody>
      </p:sp>
    </p:spTree>
    <p:extLst>
      <p:ext uri="{BB962C8B-B14F-4D97-AF65-F5344CB8AC3E}">
        <p14:creationId xmlns:p14="http://schemas.microsoft.com/office/powerpoint/2010/main" val="2526038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FEBB67-C4BB-47DB-BE6B-F5C6C643A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6311"/>
            <a:ext cx="9143999" cy="61198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CEE9F5-55B6-5238-E1A5-5A15D9C240CF}"/>
              </a:ext>
            </a:extLst>
          </p:cNvPr>
          <p:cNvSpPr txBox="1"/>
          <p:nvPr/>
        </p:nvSpPr>
        <p:spPr>
          <a:xfrm>
            <a:off x="304800" y="373618"/>
            <a:ext cx="861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 startAt="3"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Isaiah explains what the Servant would do (7-10).</a:t>
            </a:r>
          </a:p>
          <a:p>
            <a:pPr marL="571500" indent="-571500">
              <a:buAutoNum type="romanUcPeriod" startAt="3"/>
            </a:pP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C.  After that He would </a:t>
            </a: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prosper (10).</a:t>
            </a:r>
          </a:p>
        </p:txBody>
      </p:sp>
    </p:spTree>
    <p:extLst>
      <p:ext uri="{BB962C8B-B14F-4D97-AF65-F5344CB8AC3E}">
        <p14:creationId xmlns:p14="http://schemas.microsoft.com/office/powerpoint/2010/main" val="3712341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2FE9EC-BDC9-4F77-8405-EEB404672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76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FEBB67-C4BB-47DB-BE6B-F5C6C643A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6311"/>
            <a:ext cx="9143999" cy="61198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CEE9F5-55B6-5238-E1A5-5A15D9C240CF}"/>
              </a:ext>
            </a:extLst>
          </p:cNvPr>
          <p:cNvSpPr txBox="1"/>
          <p:nvPr/>
        </p:nvSpPr>
        <p:spPr>
          <a:xfrm>
            <a:off x="304800" y="373618"/>
            <a:ext cx="8534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 startAt="4"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will give His Servant what He has rightfully    </a:t>
            </a:r>
          </a:p>
          <a:p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earned (11-12).</a:t>
            </a:r>
          </a:p>
          <a:p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A.  God’s Servant will be </a:t>
            </a: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satisfied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what 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He sees (11).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90860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FEBB67-C4BB-47DB-BE6B-F5C6C643A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6311"/>
            <a:ext cx="9143999" cy="61198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CEE9F5-55B6-5238-E1A5-5A15D9C240CF}"/>
              </a:ext>
            </a:extLst>
          </p:cNvPr>
          <p:cNvSpPr txBox="1"/>
          <p:nvPr/>
        </p:nvSpPr>
        <p:spPr>
          <a:xfrm>
            <a:off x="304800" y="373618"/>
            <a:ext cx="8534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 startAt="4"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will give His Servant what He has rightfully    </a:t>
            </a:r>
          </a:p>
          <a:p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earned (11-12).</a:t>
            </a:r>
          </a:p>
          <a:p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B.  Many will now be </a:t>
            </a: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counted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righteous (11b).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712069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A67835-0FC5-4C17-BAE2-986326A31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48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7A87E4-1E35-4415-BFCC-169208ACD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56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FEBB67-C4BB-47DB-BE6B-F5C6C643A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6311"/>
            <a:ext cx="9143999" cy="61198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CEE9F5-55B6-5238-E1A5-5A15D9C240CF}"/>
              </a:ext>
            </a:extLst>
          </p:cNvPr>
          <p:cNvSpPr txBox="1"/>
          <p:nvPr/>
        </p:nvSpPr>
        <p:spPr>
          <a:xfrm>
            <a:off x="304799" y="285750"/>
            <a:ext cx="8534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 startAt="4"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will give His Servant what He has rightfully    </a:t>
            </a:r>
          </a:p>
          <a:p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earned (11-12).</a:t>
            </a:r>
          </a:p>
          <a:p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C.  God will give </a:t>
            </a: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redeemed 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Him as His 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rightful portion, and God will give the mighty    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to Him to </a:t>
            </a: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dispose of 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He chooses (12).</a:t>
            </a:r>
          </a:p>
        </p:txBody>
      </p:sp>
    </p:spTree>
    <p:extLst>
      <p:ext uri="{BB962C8B-B14F-4D97-AF65-F5344CB8AC3E}">
        <p14:creationId xmlns:p14="http://schemas.microsoft.com/office/powerpoint/2010/main" val="1458266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149F11-5929-4E7C-9D04-F0EE177D2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76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8D3AAB-357C-4CAD-AF28-0845FB0FC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94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FEBB67-C4BB-47DB-BE6B-F5C6C643A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6311"/>
            <a:ext cx="9143999" cy="61198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19C3D8-FBE6-468E-8878-EDEBFD1DC607}"/>
              </a:ext>
            </a:extLst>
          </p:cNvPr>
          <p:cNvSpPr/>
          <p:nvPr/>
        </p:nvSpPr>
        <p:spPr>
          <a:xfrm>
            <a:off x="0" y="514350"/>
            <a:ext cx="9144000" cy="584775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“Written </a:t>
            </a:r>
            <a:r>
              <a:rPr lang="en-US" sz="3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about Me”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6984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C1AF6E-1FD8-4ED8-ADE3-F741F2517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25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F36B48-D37E-4DE4-949C-42CB4B721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92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FEBB67-C4BB-47DB-BE6B-F5C6C643A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6311"/>
            <a:ext cx="9143999" cy="61198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19C3D8-FBE6-468E-8878-EDEBFD1DC607}"/>
              </a:ext>
            </a:extLst>
          </p:cNvPr>
          <p:cNvSpPr/>
          <p:nvPr/>
        </p:nvSpPr>
        <p:spPr>
          <a:xfrm>
            <a:off x="0" y="514350"/>
            <a:ext cx="9144000" cy="584775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“Written about Me”</a:t>
            </a:r>
          </a:p>
        </p:txBody>
      </p:sp>
    </p:spTree>
    <p:extLst>
      <p:ext uri="{BB962C8B-B14F-4D97-AF65-F5344CB8AC3E}">
        <p14:creationId xmlns:p14="http://schemas.microsoft.com/office/powerpoint/2010/main" val="4042163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FEBB67-C4BB-47DB-BE6B-F5C6C643A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6311"/>
            <a:ext cx="9143999" cy="61198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19C3D8-FBE6-468E-8878-EDEBFD1DC607}"/>
              </a:ext>
            </a:extLst>
          </p:cNvPr>
          <p:cNvSpPr/>
          <p:nvPr/>
        </p:nvSpPr>
        <p:spPr>
          <a:xfrm>
            <a:off x="0" y="514350"/>
            <a:ext cx="9144000" cy="584775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“Written </a:t>
            </a:r>
            <a:r>
              <a:rPr lang="en-US" sz="3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about Me”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6121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2C6CF-4782-4D7E-A47D-98819BB3C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35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FEBB67-C4BB-47DB-BE6B-F5C6C643A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6311"/>
            <a:ext cx="9143999" cy="61198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CEE9F5-55B6-5238-E1A5-5A15D9C240CF}"/>
              </a:ext>
            </a:extLst>
          </p:cNvPr>
          <p:cNvSpPr txBox="1"/>
          <p:nvPr/>
        </p:nvSpPr>
        <p:spPr>
          <a:xfrm>
            <a:off x="304800" y="373618"/>
            <a:ext cx="8534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gives a surprising summary about His  </a:t>
            </a:r>
          </a:p>
          <a:p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Servant who was to come (52:13-15).</a:t>
            </a:r>
          </a:p>
          <a:p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A.  God’s coming Servant would be wise   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successful, and highly </a:t>
            </a: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exalted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(13).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458719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FEBB67-C4BB-47DB-BE6B-F5C6C643A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6311"/>
            <a:ext cx="9143999" cy="61198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CEE9F5-55B6-5238-E1A5-5A15D9C240CF}"/>
              </a:ext>
            </a:extLst>
          </p:cNvPr>
          <p:cNvSpPr txBox="1"/>
          <p:nvPr/>
        </p:nvSpPr>
        <p:spPr>
          <a:xfrm>
            <a:off x="304800" y="373618"/>
            <a:ext cx="853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gives a surprising summary about His  </a:t>
            </a:r>
          </a:p>
          <a:p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Servant who was to come (52:13-15).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B.  His appearance will be </a:t>
            </a: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appalling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(14).</a:t>
            </a:r>
          </a:p>
        </p:txBody>
      </p:sp>
    </p:spTree>
    <p:extLst>
      <p:ext uri="{BB962C8B-B14F-4D97-AF65-F5344CB8AC3E}">
        <p14:creationId xmlns:p14="http://schemas.microsoft.com/office/powerpoint/2010/main" val="4255644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FEBB67-C4BB-47DB-BE6B-F5C6C643A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6311"/>
            <a:ext cx="9143999" cy="61198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CEE9F5-55B6-5238-E1A5-5A15D9C240CF}"/>
              </a:ext>
            </a:extLst>
          </p:cNvPr>
          <p:cNvSpPr txBox="1"/>
          <p:nvPr/>
        </p:nvSpPr>
        <p:spPr>
          <a:xfrm>
            <a:off x="304800" y="373618"/>
            <a:ext cx="8534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gives a surprising summary about His  </a:t>
            </a:r>
          </a:p>
          <a:p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Servant who was to come (52:13-15).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C.  He will </a:t>
            </a: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purify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nations (15).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2954971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FEBB67-C4BB-47DB-BE6B-F5C6C643A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6311"/>
            <a:ext cx="9143999" cy="61198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CEE9F5-55B6-5238-E1A5-5A15D9C240CF}"/>
              </a:ext>
            </a:extLst>
          </p:cNvPr>
          <p:cNvSpPr txBox="1"/>
          <p:nvPr/>
        </p:nvSpPr>
        <p:spPr>
          <a:xfrm>
            <a:off x="304800" y="373618"/>
            <a:ext cx="8534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gives a surprising summary about His  </a:t>
            </a:r>
          </a:p>
          <a:p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Servant who was to come (52:13-15).</a:t>
            </a:r>
          </a:p>
          <a:p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D.  When the truth of who the Servant is dawns 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upon the kings of the earth, they will not be 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able to </a:t>
            </a: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speak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(15b).</a:t>
            </a:r>
          </a:p>
        </p:txBody>
      </p:sp>
    </p:spTree>
    <p:extLst>
      <p:ext uri="{BB962C8B-B14F-4D97-AF65-F5344CB8AC3E}">
        <p14:creationId xmlns:p14="http://schemas.microsoft.com/office/powerpoint/2010/main" val="868857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FEBB67-C4BB-47DB-BE6B-F5C6C643A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6311"/>
            <a:ext cx="9143999" cy="61198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CEE9F5-55B6-5238-E1A5-5A15D9C240CF}"/>
              </a:ext>
            </a:extLst>
          </p:cNvPr>
          <p:cNvSpPr txBox="1"/>
          <p:nvPr/>
        </p:nvSpPr>
        <p:spPr>
          <a:xfrm>
            <a:off x="304800" y="373618"/>
            <a:ext cx="8534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 startAt="2"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redeemed, in retrospect, tell about </a:t>
            </a:r>
          </a:p>
          <a:p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the Servant (1-6).</a:t>
            </a:r>
          </a:p>
          <a:p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A.  </a:t>
            </a: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few 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believed in Him (1-2).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08197662"/>
      </p:ext>
    </p:extLst>
  </p:cSld>
  <p:clrMapOvr>
    <a:masterClrMapping/>
  </p:clrMapOvr>
</p:sld>
</file>

<file path=ppt/theme/theme1.xml><?xml version="1.0" encoding="utf-8"?>
<a:theme xmlns:a="http://schemas.openxmlformats.org/drawingml/2006/main" name="Matt.25.31-46.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Matt.25.31-46.slides</Template>
  <TotalTime>39439</TotalTime>
  <Words>438</Words>
  <Application>Microsoft Office PowerPoint</Application>
  <PresentationFormat>On-screen Show (16:9)</PresentationFormat>
  <Paragraphs>85</Paragraphs>
  <Slides>26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Matt.25.31-46.slides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David Hulinsky</dc:creator>
  <cp:lastModifiedBy>Michael Hulinsky</cp:lastModifiedBy>
  <cp:revision>199</cp:revision>
  <cp:lastPrinted>2020-05-09T16:41:44Z</cp:lastPrinted>
  <dcterms:created xsi:type="dcterms:W3CDTF">2021-06-29T16:53:10Z</dcterms:created>
  <dcterms:modified xsi:type="dcterms:W3CDTF">2022-08-25T20:42:46Z</dcterms:modified>
</cp:coreProperties>
</file>