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15B-D307-BF4C-D394-81130653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4B8CC-8EBB-C99E-FF99-9A4CEB60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8192-7385-1A23-473D-6FF945B3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02F9-FA4B-914D-2260-2C35E4B6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0784-E221-C67B-6949-F5543E9B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EC08-ECB7-8D10-7976-3E802E5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988D-DAA2-B679-9C98-2F0BA426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2625-5235-943A-12FA-C1956E1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1D34-E702-5E76-1678-608AA842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C5B5-6C21-C397-5291-F4BA951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307BD3-A7B2-7B4B-29B6-9E55D74C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CD0F7-41E3-50F3-9F06-4A0FD371A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1AB6-1EBA-0F5C-F08A-0DBD54FD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9ED2-42CE-A581-C988-0360B2B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6A96-F343-2269-3B5E-AE9D7CA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9D46-A82A-DBCE-0752-1ED04C1B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EFD0-9531-65DC-E748-B0723860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B9F1-EDFD-F3B5-AACC-409373CE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3585-C6D3-EDB5-E50A-8923F2A3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2E3C-7BA7-64B8-1E22-A1913459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DE49-C3A0-86E0-CA87-86F9E951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CDEF-D2AC-EB7E-E55D-80D55B07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2360-6B8B-3576-EF20-F18138C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C7B1-2102-9EBC-287B-A1E6D8A0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4E4-63E5-792C-CC8D-AD51734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1FFE-DEE9-1FB0-B43A-555E1C93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4E99-868E-BFE3-6472-C2D82F802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6F46-E475-045D-664C-070B2C0F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CF464-A92B-1FCA-8B48-4509C632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DAA2-F7F3-6DFF-F782-58E7C68D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A351-DE38-0583-84F9-82B482D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B977-6A87-09FA-6528-98A30982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8814-557F-ECFD-88EC-10703EEA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61E8-4399-E802-9F63-4924092F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2A6C3-8D02-A155-2103-BB6243230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70178-3D67-55DF-6034-64BBA257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9F00-4567-234D-C789-5411AB8D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962EA-7F4A-2E4F-2485-3CF47338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CEE5-2092-0F8F-42E6-CD795A02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0AB7-0456-646C-4A9E-AE829502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D9C2D-A014-C815-0FC9-2AFE8564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6E2C1-0DEE-B1F8-D90B-ACCAD4F2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FE09-355A-5A81-6A7C-EC208C1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28AF4-FBC2-AF5C-7648-0CFB6B03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9760-494D-C2AB-5511-4B44A4FA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A789-7B1B-F476-205B-5CDE7743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167C-08E9-36E8-95C8-C61904B2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5027-AE84-F9AB-A14F-A70DE14E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F4E64-1028-874D-11FF-E340BAB4D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BDE0-6347-5709-76F0-FA906C6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3E0C-039E-16E4-0408-7A545928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52BF-7714-5202-FFFC-0C09A046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1D4D-9318-7E67-FF3A-154B51F1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00BE3-ADD1-BF74-BD21-5634A6BFC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E25AF-FBC2-3984-82AC-855743F8A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4706-6E3E-BF49-F819-007EDC70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0C55E-4FD5-BE60-A949-6D275A06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B98EA-E6E1-CD3C-98F0-5541EECA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D174B-F7A8-1159-77B9-B395DD5A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FF02-90A4-B14C-A7A3-186887CA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52F8-65DA-3F1C-3BFD-3CEC76A8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40F4-67A9-F4C1-15A0-D1458341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F2A7-D789-FD89-C7B8-ED17A4661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7" y="2570300"/>
            <a:ext cx="6977063" cy="171739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Saul: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 New Life Sold Out for Christ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Acts 9:19-31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6. The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church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experienced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and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growth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CD69F-19DC-F99F-84CB-F17EC1573996}"/>
              </a:ext>
            </a:extLst>
          </p:cNvPr>
          <p:cNvSpPr txBox="1"/>
          <p:nvPr/>
        </p:nvSpPr>
        <p:spPr>
          <a:xfrm>
            <a:off x="5214938" y="2131173"/>
            <a:ext cx="6976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Ephesians 5:23-25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dirty="0"/>
              <a:t>For the husband is the head of the wife even as </a:t>
            </a:r>
            <a:r>
              <a:rPr lang="en-US" sz="2000" b="1" i="1" dirty="0"/>
              <a:t>Christ is the head of the church</a:t>
            </a:r>
            <a:r>
              <a:rPr lang="en-US" sz="2000" dirty="0"/>
              <a:t>, his body, and is himself its Savior. Now </a:t>
            </a:r>
            <a:r>
              <a:rPr lang="en-US" sz="2000" b="1" i="1" dirty="0"/>
              <a:t>as the church submits to Christ</a:t>
            </a:r>
            <a:r>
              <a:rPr lang="en-US" sz="2000" dirty="0"/>
              <a:t>, so also wives should submit in everything to their husbands. Husbands, love your wives, </a:t>
            </a:r>
            <a:r>
              <a:rPr lang="en-US" sz="2000" b="1" i="1" dirty="0"/>
              <a:t>as Christ loved the church and gave himself up for her,</a:t>
            </a:r>
          </a:p>
        </p:txBody>
      </p:sp>
    </p:spTree>
    <p:extLst>
      <p:ext uri="{BB962C8B-B14F-4D97-AF65-F5344CB8AC3E}">
        <p14:creationId xmlns:p14="http://schemas.microsoft.com/office/powerpoint/2010/main" val="2264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1. Saul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met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other Jesus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followers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4B1B9-7C03-A9BD-CA53-57A306CA7883}"/>
              </a:ext>
            </a:extLst>
          </p:cNvPr>
          <p:cNvSpPr txBox="1"/>
          <p:nvPr/>
        </p:nvSpPr>
        <p:spPr>
          <a:xfrm>
            <a:off x="5215144" y="1985056"/>
            <a:ext cx="6976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1 Corinthians 12:13-14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r>
              <a:rPr lang="en-US" sz="2000" dirty="0"/>
              <a:t>For in one Spirit </a:t>
            </a:r>
            <a:r>
              <a:rPr lang="en-US" sz="2000" b="1" i="1" dirty="0"/>
              <a:t>we were all baptized into one body</a:t>
            </a:r>
            <a:r>
              <a:rPr lang="en-US" sz="2000" dirty="0"/>
              <a:t>—Jews or Greeks, slaves or free—and all were made to drink of one Spirit. For </a:t>
            </a:r>
            <a:r>
              <a:rPr lang="en-US" sz="2000" b="1" i="1" dirty="0"/>
              <a:t>the body does not consist of one member but of many</a:t>
            </a:r>
            <a:r>
              <a:rPr lang="en-US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D22CD-5535-C19B-3085-EBC305072EA2}"/>
              </a:ext>
            </a:extLst>
          </p:cNvPr>
          <p:cNvSpPr txBox="1"/>
          <p:nvPr/>
        </p:nvSpPr>
        <p:spPr>
          <a:xfrm>
            <a:off x="5215144" y="4088010"/>
            <a:ext cx="6976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Hebrews 10:24-25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r>
              <a:rPr lang="en-US" sz="2000" dirty="0"/>
              <a:t>And let us consider how to stir up </a:t>
            </a:r>
            <a:r>
              <a:rPr lang="en-US" sz="2000" b="1" i="1" dirty="0"/>
              <a:t>one another </a:t>
            </a:r>
            <a:r>
              <a:rPr lang="en-US" sz="2000" dirty="0"/>
              <a:t>to love and good works, </a:t>
            </a:r>
            <a:r>
              <a:rPr lang="en-US" sz="2000" b="1" i="1" dirty="0"/>
              <a:t>not neglecting to meet together</a:t>
            </a:r>
            <a:r>
              <a:rPr lang="en-US" sz="2000" dirty="0"/>
              <a:t>, as is the habit of some, </a:t>
            </a:r>
            <a:r>
              <a:rPr lang="en-US" sz="2000" b="1" i="1" dirty="0"/>
              <a:t>but encouraging one another</a:t>
            </a:r>
            <a:r>
              <a:rPr lang="en-US" sz="2000" dirty="0"/>
              <a:t>, and all the more as you see the Day drawing near.</a:t>
            </a:r>
          </a:p>
        </p:txBody>
      </p:sp>
    </p:spTree>
    <p:extLst>
      <p:ext uri="{BB962C8B-B14F-4D97-AF65-F5344CB8AC3E}">
        <p14:creationId xmlns:p14="http://schemas.microsoft.com/office/powerpoint/2010/main" val="23923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Saul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immediately preached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Jesus.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4B1B9-7C03-A9BD-CA53-57A306CA7883}"/>
              </a:ext>
            </a:extLst>
          </p:cNvPr>
          <p:cNvSpPr txBox="1"/>
          <p:nvPr/>
        </p:nvSpPr>
        <p:spPr>
          <a:xfrm>
            <a:off x="5215144" y="1527856"/>
            <a:ext cx="6976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Romans 1:1-4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r>
              <a:rPr lang="en-US" sz="2000" dirty="0"/>
              <a:t>Paul, </a:t>
            </a:r>
            <a:r>
              <a:rPr lang="en-US" sz="2000" b="1" i="1" dirty="0"/>
              <a:t>a servant </a:t>
            </a:r>
            <a:r>
              <a:rPr lang="en-US" sz="2000" dirty="0"/>
              <a:t>of </a:t>
            </a:r>
            <a:r>
              <a:rPr lang="en-US" sz="2000" b="1" i="1" dirty="0"/>
              <a:t>Christ Jesus</a:t>
            </a:r>
            <a:r>
              <a:rPr lang="en-US" sz="2000" dirty="0"/>
              <a:t>, called to be an apostle, set apart for the gospel of God, which he promised beforehand through his prophets in the holy Scriptures, concerning </a:t>
            </a:r>
            <a:r>
              <a:rPr lang="en-US" sz="2000" b="1" i="1" dirty="0"/>
              <a:t>his Son</a:t>
            </a:r>
            <a:r>
              <a:rPr lang="en-US" sz="2000" dirty="0"/>
              <a:t>, who was </a:t>
            </a:r>
            <a:r>
              <a:rPr lang="en-US" sz="2000" b="1" i="1" dirty="0"/>
              <a:t>descended from David according to the flesh </a:t>
            </a:r>
            <a:r>
              <a:rPr lang="en-US" sz="2000" dirty="0"/>
              <a:t>and was declared to be </a:t>
            </a:r>
            <a:r>
              <a:rPr lang="en-US" sz="2000" b="1" i="1" dirty="0"/>
              <a:t>the Son of God </a:t>
            </a:r>
            <a:r>
              <a:rPr lang="en-US" sz="2000" dirty="0"/>
              <a:t>in power according to the Spirit of holiness by his resurrection from the dead, </a:t>
            </a:r>
            <a:r>
              <a:rPr lang="en-US" sz="2000" b="1" i="1" dirty="0"/>
              <a:t>Jesus Christ our Lord</a:t>
            </a:r>
            <a:r>
              <a:rPr lang="en-US" sz="2000" dirty="0"/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BD342-3ABA-2CA9-9744-9131F1402F74}"/>
              </a:ext>
            </a:extLst>
          </p:cNvPr>
          <p:cNvSpPr txBox="1"/>
          <p:nvPr/>
        </p:nvSpPr>
        <p:spPr>
          <a:xfrm>
            <a:off x="5215144" y="4447653"/>
            <a:ext cx="6976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Psalm 51:12-13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b="1" i="1" dirty="0"/>
              <a:t>Restore to me the joy of your salvation</a:t>
            </a:r>
            <a:r>
              <a:rPr lang="en-US" sz="2000" dirty="0"/>
              <a:t>, and uphold me with a willing spirit. </a:t>
            </a:r>
            <a:r>
              <a:rPr lang="en-US" sz="2000" b="1" i="1" u="sng" dirty="0"/>
              <a:t>Then</a:t>
            </a:r>
            <a:r>
              <a:rPr lang="en-US" sz="2000" dirty="0"/>
              <a:t> </a:t>
            </a:r>
            <a:r>
              <a:rPr lang="en-US" sz="2000" b="1" i="1" dirty="0"/>
              <a:t>I will teach transgressors your ways, and sinners will return to you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0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3. Saul </a:t>
            </a:r>
            <a:r>
              <a:rPr lang="en-US" sz="2800" b="1" spc="150" dirty="0">
                <a:latin typeface="Bookman Old Style" panose="02050604050505020204" pitchFamily="18" charset="0"/>
                <a:ea typeface="+mj-ea"/>
                <a:cs typeface="+mj-cs"/>
              </a:rPr>
              <a:t>wholly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committed </a:t>
            </a:r>
            <a:r>
              <a:rPr lang="en-US" sz="2800" b="1" spc="150" dirty="0">
                <a:latin typeface="Bookman Old Style" panose="02050604050505020204" pitchFamily="18" charset="0"/>
                <a:ea typeface="+mj-ea"/>
                <a:cs typeface="+mj-cs"/>
              </a:rPr>
              <a:t>himself to Jesus’s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words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4B1B9-7C03-A9BD-CA53-57A306CA7883}"/>
              </a:ext>
            </a:extLst>
          </p:cNvPr>
          <p:cNvSpPr txBox="1"/>
          <p:nvPr/>
        </p:nvSpPr>
        <p:spPr>
          <a:xfrm>
            <a:off x="5215144" y="1527856"/>
            <a:ext cx="697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/>
              <a:t>“increased” = passive tense</a:t>
            </a:r>
          </a:p>
          <a:p>
            <a:pPr algn="ctr" rtl="0"/>
            <a:r>
              <a:rPr lang="en-US" sz="2400" dirty="0"/>
              <a:t>“</a:t>
            </a:r>
            <a:r>
              <a:rPr lang="en-US" sz="2400" i="1" dirty="0"/>
              <a:t>Saul was being increased </a:t>
            </a:r>
            <a:r>
              <a:rPr lang="en-US" i="1" dirty="0"/>
              <a:t>(by God) </a:t>
            </a:r>
            <a:r>
              <a:rPr lang="en-US" sz="2400" i="1" dirty="0"/>
              <a:t>all the more</a:t>
            </a:r>
            <a:r>
              <a:rPr lang="en-US" sz="2400" dirty="0"/>
              <a:t>”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BD342-3ABA-2CA9-9744-9131F1402F74}"/>
              </a:ext>
            </a:extLst>
          </p:cNvPr>
          <p:cNvSpPr txBox="1"/>
          <p:nvPr/>
        </p:nvSpPr>
        <p:spPr>
          <a:xfrm>
            <a:off x="5214938" y="2850584"/>
            <a:ext cx="697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1 Corinthians 3:6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dirty="0"/>
              <a:t>I planted, Apollos watered, but </a:t>
            </a:r>
            <a:r>
              <a:rPr lang="en-US" sz="2000" b="1" i="1" dirty="0"/>
              <a:t>God gave the growth</a:t>
            </a:r>
            <a:r>
              <a:rPr lang="en-US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FE9CA-62E9-9CC8-8FAC-7C685BA07AB9}"/>
              </a:ext>
            </a:extLst>
          </p:cNvPr>
          <p:cNvSpPr txBox="1"/>
          <p:nvPr/>
        </p:nvSpPr>
        <p:spPr>
          <a:xfrm>
            <a:off x="5214938" y="5489245"/>
            <a:ext cx="697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“proving” = “to unite; to put facts together”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D52F0-0882-A92E-9C3D-277E66BCC87D}"/>
              </a:ext>
            </a:extLst>
          </p:cNvPr>
          <p:cNvSpPr txBox="1"/>
          <p:nvPr/>
        </p:nvSpPr>
        <p:spPr>
          <a:xfrm>
            <a:off x="5214938" y="4016026"/>
            <a:ext cx="6976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Ephesians 3:16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dirty="0"/>
              <a:t>that according to the riches of his glory he may grant you to be </a:t>
            </a:r>
            <a:r>
              <a:rPr lang="en-US" sz="2000" b="1" i="1" dirty="0"/>
              <a:t>strengthened with power through his Spirit </a:t>
            </a:r>
            <a:r>
              <a:rPr lang="en-US" sz="2000" dirty="0"/>
              <a:t>in your inner being.</a:t>
            </a:r>
          </a:p>
        </p:txBody>
      </p:sp>
    </p:spTree>
    <p:extLst>
      <p:ext uri="{BB962C8B-B14F-4D97-AF65-F5344CB8AC3E}">
        <p14:creationId xmlns:p14="http://schemas.microsoft.com/office/powerpoint/2010/main" val="19383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CC605E-AFC8-AE19-7E7D-CC8684CD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75" y="0"/>
            <a:ext cx="537882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51A25F-81D9-2384-7B35-97CA6CE7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03" y="0"/>
            <a:ext cx="468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4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BE3A7-0129-8578-4079-750DF5C6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" y="1"/>
            <a:ext cx="12190950" cy="68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3. Saul </a:t>
            </a:r>
            <a:r>
              <a:rPr lang="en-US" sz="2800" b="1" spc="150" dirty="0">
                <a:latin typeface="Bookman Old Style" panose="02050604050505020204" pitchFamily="18" charset="0"/>
                <a:ea typeface="+mj-ea"/>
                <a:cs typeface="+mj-cs"/>
              </a:rPr>
              <a:t>wholly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committed </a:t>
            </a:r>
            <a:r>
              <a:rPr lang="en-US" sz="2800" b="1" spc="150" dirty="0">
                <a:latin typeface="Bookman Old Style" panose="02050604050505020204" pitchFamily="18" charset="0"/>
                <a:ea typeface="+mj-ea"/>
                <a:cs typeface="+mj-cs"/>
              </a:rPr>
              <a:t>himself to Jesus’s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words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BD342-3ABA-2CA9-9744-9131F1402F74}"/>
              </a:ext>
            </a:extLst>
          </p:cNvPr>
          <p:cNvSpPr txBox="1"/>
          <p:nvPr/>
        </p:nvSpPr>
        <p:spPr>
          <a:xfrm>
            <a:off x="5215144" y="2273570"/>
            <a:ext cx="6976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Acts 26:16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dirty="0"/>
              <a:t>But rise and stand upon your feet, for I have appeared to you for this purpose, to appoint you </a:t>
            </a:r>
            <a:r>
              <a:rPr lang="en-US" sz="2000" b="1" i="1" dirty="0"/>
              <a:t>as a servant and witness </a:t>
            </a:r>
            <a:r>
              <a:rPr lang="en-US" sz="2000" dirty="0"/>
              <a:t>to the things in </a:t>
            </a:r>
            <a:r>
              <a:rPr lang="en-US" sz="2000" b="1" i="1" dirty="0"/>
              <a:t>which you have seen me and to those in </a:t>
            </a:r>
            <a:r>
              <a:rPr lang="en-US" sz="2000" b="1" i="1" u="sng" dirty="0"/>
              <a:t>which I will </a:t>
            </a:r>
            <a:r>
              <a:rPr lang="en-US" sz="2000" b="1" i="1" dirty="0"/>
              <a:t>appear to you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8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4. Saul </a:t>
            </a:r>
            <a:r>
              <a:rPr lang="en-US" sz="2800" b="1" spc="150" dirty="0">
                <a:latin typeface="Bookman Old Style" panose="02050604050505020204" pitchFamily="18" charset="0"/>
                <a:ea typeface="+mj-ea"/>
                <a:cs typeface="+mj-cs"/>
              </a:rPr>
              <a:t>relentlessly sought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fellowship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Jesus’s church.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BD342-3ABA-2CA9-9744-9131F1402F74}"/>
              </a:ext>
            </a:extLst>
          </p:cNvPr>
          <p:cNvSpPr txBox="1"/>
          <p:nvPr/>
        </p:nvSpPr>
        <p:spPr>
          <a:xfrm>
            <a:off x="5215144" y="4447653"/>
            <a:ext cx="6976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Acts 14:14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r>
              <a:rPr lang="en-US" sz="2000" dirty="0"/>
              <a:t>But </a:t>
            </a:r>
            <a:r>
              <a:rPr lang="en-US" sz="2000" b="1" i="1" dirty="0"/>
              <a:t>when the apostles Barnabas and Paul </a:t>
            </a:r>
            <a:r>
              <a:rPr lang="en-US" sz="2000" dirty="0"/>
              <a:t>heard of it, they tore their garments and rushed out into the crowd, crying out,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CD69F-19DC-F99F-84CB-F17EC1573996}"/>
              </a:ext>
            </a:extLst>
          </p:cNvPr>
          <p:cNvSpPr txBox="1"/>
          <p:nvPr/>
        </p:nvSpPr>
        <p:spPr>
          <a:xfrm>
            <a:off x="5215144" y="2170361"/>
            <a:ext cx="6976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Acts 4:35-37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dirty="0"/>
              <a:t>Thus Joseph, who was also called by the apostles </a:t>
            </a:r>
            <a:r>
              <a:rPr lang="en-US" sz="2000" b="1" i="1" dirty="0"/>
              <a:t>Barnabas (which means son of encouragement), </a:t>
            </a:r>
            <a:r>
              <a:rPr lang="en-US" sz="2000" dirty="0"/>
              <a:t>a Levite, a native of Cyprus, sold a field that belonged to him and brought the money and laid it at the apostles’ feet.</a:t>
            </a:r>
          </a:p>
        </p:txBody>
      </p:sp>
    </p:spTree>
    <p:extLst>
      <p:ext uri="{BB962C8B-B14F-4D97-AF65-F5344CB8AC3E}">
        <p14:creationId xmlns:p14="http://schemas.microsoft.com/office/powerpoint/2010/main" val="10447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8" y="0"/>
            <a:ext cx="6976856" cy="12670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5. Saul </a:t>
            </a:r>
            <a:r>
              <a:rPr lang="en-US" sz="2800" b="1" spc="150" dirty="0">
                <a:latin typeface="Bookman Old Style" panose="02050604050505020204" pitchFamily="18" charset="0"/>
                <a:ea typeface="+mj-ea"/>
                <a:cs typeface="+mj-cs"/>
              </a:rPr>
              <a:t>continued to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preach Jesus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no matter the </a:t>
            </a:r>
            <a:r>
              <a:rPr lang="en-US" sz="2800" b="1" u="sng" spc="15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cost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8E07F-5DF6-4035-7A3A-AD17D1E0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CD69F-19DC-F99F-84CB-F17EC1573996}"/>
              </a:ext>
            </a:extLst>
          </p:cNvPr>
          <p:cNvSpPr txBox="1"/>
          <p:nvPr/>
        </p:nvSpPr>
        <p:spPr>
          <a:xfrm>
            <a:off x="5215144" y="2170361"/>
            <a:ext cx="6976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Acts 22:17-21</a:t>
            </a:r>
            <a:r>
              <a:rPr lang="en-US" sz="2400" b="1" dirty="0"/>
              <a:t> </a:t>
            </a:r>
            <a:r>
              <a:rPr lang="en-US" sz="1200" b="1" i="1" dirty="0"/>
              <a:t>(ESV)</a:t>
            </a:r>
          </a:p>
          <a:p>
            <a:pPr algn="ctr"/>
            <a:r>
              <a:rPr lang="en-US" sz="2000" dirty="0"/>
              <a:t>“When I had returned to Jerusalem and was praying in the temple, I fell into a trance and saw him saying to me, ‘</a:t>
            </a:r>
            <a:r>
              <a:rPr lang="en-US" sz="2000" b="1" i="1" dirty="0"/>
              <a:t>Make haste and get out of Jerusalem </a:t>
            </a:r>
            <a:r>
              <a:rPr lang="en-US" sz="2000" dirty="0"/>
              <a:t>quickly, because </a:t>
            </a:r>
            <a:r>
              <a:rPr lang="en-US" sz="2000" b="1" i="1" dirty="0"/>
              <a:t>they will not accept your testimony about me</a:t>
            </a:r>
            <a:r>
              <a:rPr lang="en-US" sz="2000" dirty="0"/>
              <a:t>.’ </a:t>
            </a:r>
            <a:r>
              <a:rPr lang="en-US" sz="2000" b="1" i="1" dirty="0"/>
              <a:t>And I said, ‘Lord, they themselves know that in one synagogue after another I imprisoned and beat those who believed in you. </a:t>
            </a:r>
            <a:r>
              <a:rPr lang="en-US" sz="2000" dirty="0"/>
              <a:t>And when </a:t>
            </a:r>
            <a:r>
              <a:rPr lang="en-US" sz="2000" b="1" i="1" dirty="0"/>
              <a:t>the blood of Stephen </a:t>
            </a:r>
            <a:r>
              <a:rPr lang="en-US" sz="2000" dirty="0"/>
              <a:t>your witness was being shed, I myself was standing by and approving and watching over the garments of those who killed him.’ </a:t>
            </a:r>
            <a:r>
              <a:rPr lang="en-US" sz="2000" b="1" i="1" dirty="0"/>
              <a:t>And he said to me, ‘Go, for I will send you far away to the Gentiles</a:t>
            </a:r>
            <a:r>
              <a:rPr lang="en-US" sz="2000" dirty="0"/>
              <a:t>.’ ”</a:t>
            </a:r>
          </a:p>
        </p:txBody>
      </p:sp>
    </p:spTree>
    <p:extLst>
      <p:ext uri="{BB962C8B-B14F-4D97-AF65-F5344CB8AC3E}">
        <p14:creationId xmlns:p14="http://schemas.microsoft.com/office/powerpoint/2010/main" val="7818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</TotalTime>
  <Words>706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127</cp:revision>
  <dcterms:created xsi:type="dcterms:W3CDTF">2022-07-07T17:16:49Z</dcterms:created>
  <dcterms:modified xsi:type="dcterms:W3CDTF">2023-01-08T05:07:40Z</dcterms:modified>
</cp:coreProperties>
</file>