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62" r:id="rId2"/>
    <p:sldId id="340" r:id="rId3"/>
    <p:sldId id="331" r:id="rId4"/>
    <p:sldId id="342" r:id="rId5"/>
    <p:sldId id="344" r:id="rId6"/>
    <p:sldId id="345" r:id="rId7"/>
    <p:sldId id="341" r:id="rId8"/>
    <p:sldId id="347" r:id="rId9"/>
    <p:sldId id="348" r:id="rId10"/>
    <p:sldId id="349" r:id="rId11"/>
    <p:sldId id="346" r:id="rId12"/>
    <p:sldId id="350" r:id="rId13"/>
    <p:sldId id="351" r:id="rId14"/>
    <p:sldId id="352" r:id="rId15"/>
    <p:sldId id="353" r:id="rId16"/>
    <p:sldId id="354" r:id="rId17"/>
    <p:sldId id="355" r:id="rId18"/>
    <p:sldId id="356" r:id="rId19"/>
    <p:sldId id="3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4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18BB0-9A18-41C6-8312-B1634F672166}" v="1151" dt="2023-08-06T05:32:59.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4660"/>
  </p:normalViewPr>
  <p:slideViewPr>
    <p:cSldViewPr snapToGrid="0">
      <p:cViewPr varScale="1">
        <p:scale>
          <a:sx n="98" d="100"/>
          <a:sy n="98" d="100"/>
        </p:scale>
        <p:origin x="140"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Decker" userId="b8f6e2a6a2a75148" providerId="LiveId" clId="{25018BB0-9A18-41C6-8312-B1634F672166}"/>
    <pc:docChg chg="undo custSel delSld modSld sldOrd">
      <pc:chgData name="Richard Decker" userId="b8f6e2a6a2a75148" providerId="LiveId" clId="{25018BB0-9A18-41C6-8312-B1634F672166}" dt="2023-08-06T05:32:59.817" v="1475" actId="13926"/>
      <pc:docMkLst>
        <pc:docMk/>
      </pc:docMkLst>
      <pc:sldChg chg="delSp modSp mod">
        <pc:chgData name="Richard Decker" userId="b8f6e2a6a2a75148" providerId="LiveId" clId="{25018BB0-9A18-41C6-8312-B1634F672166}" dt="2023-08-06T02:46:48.137" v="39" actId="478"/>
        <pc:sldMkLst>
          <pc:docMk/>
          <pc:sldMk cId="1744375188" sldId="262"/>
        </pc:sldMkLst>
        <pc:spChg chg="del">
          <ac:chgData name="Richard Decker" userId="b8f6e2a6a2a75148" providerId="LiveId" clId="{25018BB0-9A18-41C6-8312-B1634F672166}" dt="2023-08-06T02:46:48.137" v="39" actId="478"/>
          <ac:spMkLst>
            <pc:docMk/>
            <pc:sldMk cId="1744375188" sldId="262"/>
            <ac:spMk id="3" creationId="{D6AA78F3-B47E-8D07-2758-07FA3E411A3B}"/>
          </ac:spMkLst>
        </pc:spChg>
        <pc:spChg chg="mod">
          <ac:chgData name="Richard Decker" userId="b8f6e2a6a2a75148" providerId="LiveId" clId="{25018BB0-9A18-41C6-8312-B1634F672166}" dt="2023-08-06T02:46:37.358" v="38" actId="20577"/>
          <ac:spMkLst>
            <pc:docMk/>
            <pc:sldMk cId="1744375188" sldId="262"/>
            <ac:spMk id="4" creationId="{71D98E05-015C-9C0A-6AD5-FDC1B87C8BEB}"/>
          </ac:spMkLst>
        </pc:spChg>
      </pc:sldChg>
      <pc:sldChg chg="addSp delSp modSp mod delAnim modAnim">
        <pc:chgData name="Richard Decker" userId="b8f6e2a6a2a75148" providerId="LiveId" clId="{25018BB0-9A18-41C6-8312-B1634F672166}" dt="2023-08-06T03:55:45.253" v="426"/>
        <pc:sldMkLst>
          <pc:docMk/>
          <pc:sldMk cId="820778474" sldId="331"/>
        </pc:sldMkLst>
        <pc:spChg chg="del">
          <ac:chgData name="Richard Decker" userId="b8f6e2a6a2a75148" providerId="LiveId" clId="{25018BB0-9A18-41C6-8312-B1634F672166}" dt="2023-08-06T03:30:51.087" v="258" actId="478"/>
          <ac:spMkLst>
            <pc:docMk/>
            <pc:sldMk cId="820778474" sldId="331"/>
            <ac:spMk id="2" creationId="{2500D48C-238D-92D3-99E2-37F8BA73CB74}"/>
          </ac:spMkLst>
        </pc:spChg>
        <pc:spChg chg="mod">
          <ac:chgData name="Richard Decker" userId="b8f6e2a6a2a75148" providerId="LiveId" clId="{25018BB0-9A18-41C6-8312-B1634F672166}" dt="2023-08-06T03:29:45.586" v="255" actId="20577"/>
          <ac:spMkLst>
            <pc:docMk/>
            <pc:sldMk cId="820778474" sldId="331"/>
            <ac:spMk id="3" creationId="{0017FEDA-CF2C-CB33-FBEA-27DFA959DDE7}"/>
          </ac:spMkLst>
        </pc:spChg>
        <pc:spChg chg="add mod">
          <ac:chgData name="Richard Decker" userId="b8f6e2a6a2a75148" providerId="LiveId" clId="{25018BB0-9A18-41C6-8312-B1634F672166}" dt="2023-08-06T03:36:46.958" v="320" actId="113"/>
          <ac:spMkLst>
            <pc:docMk/>
            <pc:sldMk cId="820778474" sldId="331"/>
            <ac:spMk id="4" creationId="{78F39146-FF83-C08B-8FD8-67E8038C5E38}"/>
          </ac:spMkLst>
        </pc:spChg>
        <pc:spChg chg="del">
          <ac:chgData name="Richard Decker" userId="b8f6e2a6a2a75148" providerId="LiveId" clId="{25018BB0-9A18-41C6-8312-B1634F672166}" dt="2023-08-06T03:30:48.257" v="256" actId="478"/>
          <ac:spMkLst>
            <pc:docMk/>
            <pc:sldMk cId="820778474" sldId="331"/>
            <ac:spMk id="5" creationId="{25B2D4B6-6526-B292-2B6D-ADE6258ABD74}"/>
          </ac:spMkLst>
        </pc:spChg>
        <pc:spChg chg="del">
          <ac:chgData name="Richard Decker" userId="b8f6e2a6a2a75148" providerId="LiveId" clId="{25018BB0-9A18-41C6-8312-B1634F672166}" dt="2023-08-06T03:30:49.954" v="257" actId="478"/>
          <ac:spMkLst>
            <pc:docMk/>
            <pc:sldMk cId="820778474" sldId="331"/>
            <ac:spMk id="6" creationId="{3FBC017F-186B-B939-E45F-B528411F0619}"/>
          </ac:spMkLst>
        </pc:spChg>
      </pc:sldChg>
      <pc:sldChg chg="delSp modSp del mod ord delAnim">
        <pc:chgData name="Richard Decker" userId="b8f6e2a6a2a75148" providerId="LiveId" clId="{25018BB0-9A18-41C6-8312-B1634F672166}" dt="2023-08-06T03:28:19.640" v="185" actId="47"/>
        <pc:sldMkLst>
          <pc:docMk/>
          <pc:sldMk cId="2825220993" sldId="339"/>
        </pc:sldMkLst>
        <pc:spChg chg="mod">
          <ac:chgData name="Richard Decker" userId="b8f6e2a6a2a75148" providerId="LiveId" clId="{25018BB0-9A18-41C6-8312-B1634F672166}" dt="2023-08-06T03:15:01.344" v="101" actId="1076"/>
          <ac:spMkLst>
            <pc:docMk/>
            <pc:sldMk cId="2825220993" sldId="339"/>
            <ac:spMk id="2" creationId="{2500D48C-238D-92D3-99E2-37F8BA73CB74}"/>
          </ac:spMkLst>
        </pc:spChg>
        <pc:spChg chg="del">
          <ac:chgData name="Richard Decker" userId="b8f6e2a6a2a75148" providerId="LiveId" clId="{25018BB0-9A18-41C6-8312-B1634F672166}" dt="2023-08-06T03:08:29.515" v="42" actId="478"/>
          <ac:spMkLst>
            <pc:docMk/>
            <pc:sldMk cId="2825220993" sldId="339"/>
            <ac:spMk id="3" creationId="{0017FEDA-CF2C-CB33-FBEA-27DFA959DDE7}"/>
          </ac:spMkLst>
        </pc:spChg>
        <pc:spChg chg="mod">
          <ac:chgData name="Richard Decker" userId="b8f6e2a6a2a75148" providerId="LiveId" clId="{25018BB0-9A18-41C6-8312-B1634F672166}" dt="2023-08-06T03:14:41.789" v="96" actId="1076"/>
          <ac:spMkLst>
            <pc:docMk/>
            <pc:sldMk cId="2825220993" sldId="339"/>
            <ac:spMk id="4" creationId="{DE428B99-4F98-1853-754E-3F6163AF7BCF}"/>
          </ac:spMkLst>
        </pc:spChg>
        <pc:spChg chg="mod">
          <ac:chgData name="Richard Decker" userId="b8f6e2a6a2a75148" providerId="LiveId" clId="{25018BB0-9A18-41C6-8312-B1634F672166}" dt="2023-08-06T03:14:49.539" v="98" actId="1076"/>
          <ac:spMkLst>
            <pc:docMk/>
            <pc:sldMk cId="2825220993" sldId="339"/>
            <ac:spMk id="7" creationId="{666E2DC2-7718-9A68-9A17-29A4BBC3B5B4}"/>
          </ac:spMkLst>
        </pc:spChg>
        <pc:spChg chg="del">
          <ac:chgData name="Richard Decker" userId="b8f6e2a6a2a75148" providerId="LiveId" clId="{25018BB0-9A18-41C6-8312-B1634F672166}" dt="2023-08-06T03:14:33.696" v="95" actId="478"/>
          <ac:spMkLst>
            <pc:docMk/>
            <pc:sldMk cId="2825220993" sldId="339"/>
            <ac:spMk id="8" creationId="{9E632B81-0E65-99DD-8807-ABF6FBC21265}"/>
          </ac:spMkLst>
        </pc:spChg>
      </pc:sldChg>
      <pc:sldChg chg="delSp modSp mod delAnim modAnim">
        <pc:chgData name="Richard Decker" userId="b8f6e2a6a2a75148" providerId="LiveId" clId="{25018BB0-9A18-41C6-8312-B1634F672166}" dt="2023-08-06T03:37:18.693" v="324"/>
        <pc:sldMkLst>
          <pc:docMk/>
          <pc:sldMk cId="1286394517" sldId="340"/>
        </pc:sldMkLst>
        <pc:spChg chg="del">
          <ac:chgData name="Richard Decker" userId="b8f6e2a6a2a75148" providerId="LiveId" clId="{25018BB0-9A18-41C6-8312-B1634F672166}" dt="2023-08-06T03:18:29.187" v="102" actId="478"/>
          <ac:spMkLst>
            <pc:docMk/>
            <pc:sldMk cId="1286394517" sldId="340"/>
            <ac:spMk id="2" creationId="{2500D48C-238D-92D3-99E2-37F8BA73CB74}"/>
          </ac:spMkLst>
        </pc:spChg>
        <pc:spChg chg="mod">
          <ac:chgData name="Richard Decker" userId="b8f6e2a6a2a75148" providerId="LiveId" clId="{25018BB0-9A18-41C6-8312-B1634F672166}" dt="2023-08-06T03:34:28.101" v="259" actId="1076"/>
          <ac:spMkLst>
            <pc:docMk/>
            <pc:sldMk cId="1286394517" sldId="340"/>
            <ac:spMk id="4" creationId="{DE428B99-4F98-1853-754E-3F6163AF7BCF}"/>
          </ac:spMkLst>
        </pc:spChg>
        <pc:spChg chg="mod">
          <ac:chgData name="Richard Decker" userId="b8f6e2a6a2a75148" providerId="LiveId" clId="{25018BB0-9A18-41C6-8312-B1634F672166}" dt="2023-08-06T03:36:36.833" v="319" actId="404"/>
          <ac:spMkLst>
            <pc:docMk/>
            <pc:sldMk cId="1286394517" sldId="340"/>
            <ac:spMk id="7" creationId="{666E2DC2-7718-9A68-9A17-29A4BBC3B5B4}"/>
          </ac:spMkLst>
        </pc:spChg>
      </pc:sldChg>
      <pc:sldChg chg="addSp delSp modSp mod delAnim modAnim">
        <pc:chgData name="Richard Decker" userId="b8f6e2a6a2a75148" providerId="LiveId" clId="{25018BB0-9A18-41C6-8312-B1634F672166}" dt="2023-08-06T04:08:55.524" v="693" actId="1076"/>
        <pc:sldMkLst>
          <pc:docMk/>
          <pc:sldMk cId="193630942" sldId="341"/>
        </pc:sldMkLst>
        <pc:spChg chg="mod">
          <ac:chgData name="Richard Decker" userId="b8f6e2a6a2a75148" providerId="LiveId" clId="{25018BB0-9A18-41C6-8312-B1634F672166}" dt="2023-08-06T04:07:28.320" v="677" actId="313"/>
          <ac:spMkLst>
            <pc:docMk/>
            <pc:sldMk cId="193630942" sldId="341"/>
            <ac:spMk id="2" creationId="{2500D48C-238D-92D3-99E2-37F8BA73CB74}"/>
          </ac:spMkLst>
        </pc:spChg>
        <pc:spChg chg="add mod">
          <ac:chgData name="Richard Decker" userId="b8f6e2a6a2a75148" providerId="LiveId" clId="{25018BB0-9A18-41C6-8312-B1634F672166}" dt="2023-08-06T04:08:55.524" v="693" actId="1076"/>
          <ac:spMkLst>
            <pc:docMk/>
            <pc:sldMk cId="193630942" sldId="341"/>
            <ac:spMk id="4" creationId="{6058F5F3-1391-5BE9-5D42-CB9AE08AA48C}"/>
          </ac:spMkLst>
        </pc:spChg>
        <pc:spChg chg="mod">
          <ac:chgData name="Richard Decker" userId="b8f6e2a6a2a75148" providerId="LiveId" clId="{25018BB0-9A18-41C6-8312-B1634F672166}" dt="2023-08-06T04:04:11.878" v="569" actId="115"/>
          <ac:spMkLst>
            <pc:docMk/>
            <pc:sldMk cId="193630942" sldId="341"/>
            <ac:spMk id="5" creationId="{25B2D4B6-6526-B292-2B6D-ADE6258ABD74}"/>
          </ac:spMkLst>
        </pc:spChg>
        <pc:spChg chg="del">
          <ac:chgData name="Richard Decker" userId="b8f6e2a6a2a75148" providerId="LiveId" clId="{25018BB0-9A18-41C6-8312-B1634F672166}" dt="2023-08-06T04:04:27.645" v="570" actId="478"/>
          <ac:spMkLst>
            <pc:docMk/>
            <pc:sldMk cId="193630942" sldId="341"/>
            <ac:spMk id="6" creationId="{3FBC017F-186B-B939-E45F-B528411F0619}"/>
          </ac:spMkLst>
        </pc:spChg>
      </pc:sldChg>
      <pc:sldChg chg="addSp delSp modSp mod delAnim">
        <pc:chgData name="Richard Decker" userId="b8f6e2a6a2a75148" providerId="LiveId" clId="{25018BB0-9A18-41C6-8312-B1634F672166}" dt="2023-08-06T03:55:57.415" v="429" actId="1076"/>
        <pc:sldMkLst>
          <pc:docMk/>
          <pc:sldMk cId="2379690445" sldId="342"/>
        </pc:sldMkLst>
        <pc:spChg chg="del">
          <ac:chgData name="Richard Decker" userId="b8f6e2a6a2a75148" providerId="LiveId" clId="{25018BB0-9A18-41C6-8312-B1634F672166}" dt="2023-08-06T03:55:54.478" v="428" actId="478"/>
          <ac:spMkLst>
            <pc:docMk/>
            <pc:sldMk cId="2379690445" sldId="342"/>
            <ac:spMk id="3" creationId="{0017FEDA-CF2C-CB33-FBEA-27DFA959DDE7}"/>
          </ac:spMkLst>
        </pc:spChg>
        <pc:spChg chg="del">
          <ac:chgData name="Richard Decker" userId="b8f6e2a6a2a75148" providerId="LiveId" clId="{25018BB0-9A18-41C6-8312-B1634F672166}" dt="2023-08-06T03:38:46.445" v="325" actId="478"/>
          <ac:spMkLst>
            <pc:docMk/>
            <pc:sldMk cId="2379690445" sldId="342"/>
            <ac:spMk id="4" creationId="{78F39146-FF83-C08B-8FD8-67E8038C5E38}"/>
          </ac:spMkLst>
        </pc:spChg>
        <pc:picChg chg="add del mod">
          <ac:chgData name="Richard Decker" userId="b8f6e2a6a2a75148" providerId="LiveId" clId="{25018BB0-9A18-41C6-8312-B1634F672166}" dt="2023-08-06T03:39:28.722" v="329" actId="478"/>
          <ac:picMkLst>
            <pc:docMk/>
            <pc:sldMk cId="2379690445" sldId="342"/>
            <ac:picMk id="5" creationId="{516AA639-4553-8AF7-3B96-E729EF69A037}"/>
          </ac:picMkLst>
        </pc:picChg>
        <pc:picChg chg="add mod">
          <ac:chgData name="Richard Decker" userId="b8f6e2a6a2a75148" providerId="LiveId" clId="{25018BB0-9A18-41C6-8312-B1634F672166}" dt="2023-08-06T03:55:57.415" v="429" actId="1076"/>
          <ac:picMkLst>
            <pc:docMk/>
            <pc:sldMk cId="2379690445" sldId="342"/>
            <ac:picMk id="7" creationId="{3F5713F7-8630-4FDF-BC8C-F769CD28C23A}"/>
          </ac:picMkLst>
        </pc:picChg>
      </pc:sldChg>
      <pc:sldChg chg="delSp modSp del mod">
        <pc:chgData name="Richard Decker" userId="b8f6e2a6a2a75148" providerId="LiveId" clId="{25018BB0-9A18-41C6-8312-B1634F672166}" dt="2023-08-06T03:43:05.142" v="344" actId="47"/>
        <pc:sldMkLst>
          <pc:docMk/>
          <pc:sldMk cId="4082075297" sldId="343"/>
        </pc:sldMkLst>
        <pc:spChg chg="del">
          <ac:chgData name="Richard Decker" userId="b8f6e2a6a2a75148" providerId="LiveId" clId="{25018BB0-9A18-41C6-8312-B1634F672166}" dt="2023-08-06T03:41:11.043" v="334" actId="478"/>
          <ac:spMkLst>
            <pc:docMk/>
            <pc:sldMk cId="4082075297" sldId="343"/>
            <ac:spMk id="3" creationId="{0017FEDA-CF2C-CB33-FBEA-27DFA959DDE7}"/>
          </ac:spMkLst>
        </pc:spChg>
        <pc:picChg chg="mod">
          <ac:chgData name="Richard Decker" userId="b8f6e2a6a2a75148" providerId="LiveId" clId="{25018BB0-9A18-41C6-8312-B1634F672166}" dt="2023-08-06T03:41:07.451" v="333" actId="1076"/>
          <ac:picMkLst>
            <pc:docMk/>
            <pc:sldMk cId="4082075297" sldId="343"/>
            <ac:picMk id="5" creationId="{516AA639-4553-8AF7-3B96-E729EF69A037}"/>
          </ac:picMkLst>
        </pc:picChg>
      </pc:sldChg>
      <pc:sldChg chg="addSp delSp modSp mod modAnim">
        <pc:chgData name="Richard Decker" userId="b8f6e2a6a2a75148" providerId="LiveId" clId="{25018BB0-9A18-41C6-8312-B1634F672166}" dt="2023-08-06T03:51:56.419" v="388"/>
        <pc:sldMkLst>
          <pc:docMk/>
          <pc:sldMk cId="1523683096" sldId="344"/>
        </pc:sldMkLst>
        <pc:spChg chg="add mod">
          <ac:chgData name="Richard Decker" userId="b8f6e2a6a2a75148" providerId="LiveId" clId="{25018BB0-9A18-41C6-8312-B1634F672166}" dt="2023-08-06T03:44:03.523" v="347" actId="208"/>
          <ac:spMkLst>
            <pc:docMk/>
            <pc:sldMk cId="1523683096" sldId="344"/>
            <ac:spMk id="9" creationId="{81116BBE-151D-4D56-3F21-387DDCF8667B}"/>
          </ac:spMkLst>
        </pc:spChg>
        <pc:spChg chg="add mod">
          <ac:chgData name="Richard Decker" userId="b8f6e2a6a2a75148" providerId="LiveId" clId="{25018BB0-9A18-41C6-8312-B1634F672166}" dt="2023-08-06T03:44:37.288" v="352" actId="14100"/>
          <ac:spMkLst>
            <pc:docMk/>
            <pc:sldMk cId="1523683096" sldId="344"/>
            <ac:spMk id="11" creationId="{93D5F56C-8E7B-87FF-4C30-131C102BC078}"/>
          </ac:spMkLst>
        </pc:spChg>
        <pc:spChg chg="add mod">
          <ac:chgData name="Richard Decker" userId="b8f6e2a6a2a75148" providerId="LiveId" clId="{25018BB0-9A18-41C6-8312-B1634F672166}" dt="2023-08-06T03:47:06.268" v="364" actId="14100"/>
          <ac:spMkLst>
            <pc:docMk/>
            <pc:sldMk cId="1523683096" sldId="344"/>
            <ac:spMk id="16" creationId="{FA9F5198-42F5-F256-47CE-EE01CECFBE15}"/>
          </ac:spMkLst>
        </pc:spChg>
        <pc:spChg chg="add mod">
          <ac:chgData name="Richard Decker" userId="b8f6e2a6a2a75148" providerId="LiveId" clId="{25018BB0-9A18-41C6-8312-B1634F672166}" dt="2023-08-06T03:47:50.420" v="368" actId="14100"/>
          <ac:spMkLst>
            <pc:docMk/>
            <pc:sldMk cId="1523683096" sldId="344"/>
            <ac:spMk id="19" creationId="{A7214CBC-B2AB-2EED-16C4-255104AEF416}"/>
          </ac:spMkLst>
        </pc:spChg>
        <pc:picChg chg="add del mod">
          <ac:chgData name="Richard Decker" userId="b8f6e2a6a2a75148" providerId="LiveId" clId="{25018BB0-9A18-41C6-8312-B1634F672166}" dt="2023-08-06T03:42:01.010" v="337" actId="478"/>
          <ac:picMkLst>
            <pc:docMk/>
            <pc:sldMk cId="1523683096" sldId="344"/>
            <ac:picMk id="3" creationId="{70253F7C-2EB6-EC20-3074-C1D724F0CEE1}"/>
          </ac:picMkLst>
        </pc:picChg>
        <pc:picChg chg="del">
          <ac:chgData name="Richard Decker" userId="b8f6e2a6a2a75148" providerId="LiveId" clId="{25018BB0-9A18-41C6-8312-B1634F672166}" dt="2023-08-06T03:41:45.613" v="335" actId="478"/>
          <ac:picMkLst>
            <pc:docMk/>
            <pc:sldMk cId="1523683096" sldId="344"/>
            <ac:picMk id="5" creationId="{516AA639-4553-8AF7-3B96-E729EF69A037}"/>
          </ac:picMkLst>
        </pc:picChg>
        <pc:picChg chg="add del mod">
          <ac:chgData name="Richard Decker" userId="b8f6e2a6a2a75148" providerId="LiveId" clId="{25018BB0-9A18-41C6-8312-B1634F672166}" dt="2023-08-06T03:42:19.987" v="339" actId="478"/>
          <ac:picMkLst>
            <pc:docMk/>
            <pc:sldMk cId="1523683096" sldId="344"/>
            <ac:picMk id="6" creationId="{11222EB3-4E79-40E1-1F32-6C936887DABF}"/>
          </ac:picMkLst>
        </pc:picChg>
        <pc:picChg chg="add mod">
          <ac:chgData name="Richard Decker" userId="b8f6e2a6a2a75148" providerId="LiveId" clId="{25018BB0-9A18-41C6-8312-B1634F672166}" dt="2023-08-06T03:42:56.547" v="343" actId="1076"/>
          <ac:picMkLst>
            <pc:docMk/>
            <pc:sldMk cId="1523683096" sldId="344"/>
            <ac:picMk id="8" creationId="{374F8A81-6F15-4076-BA4C-9C9E229F0384}"/>
          </ac:picMkLst>
        </pc:picChg>
        <pc:picChg chg="add del mod">
          <ac:chgData name="Richard Decker" userId="b8f6e2a6a2a75148" providerId="LiveId" clId="{25018BB0-9A18-41C6-8312-B1634F672166}" dt="2023-08-06T03:44:24.408" v="349"/>
          <ac:picMkLst>
            <pc:docMk/>
            <pc:sldMk cId="1523683096" sldId="344"/>
            <ac:picMk id="10" creationId="{36BA559D-3FF5-6427-175A-DEE64C093E88}"/>
          </ac:picMkLst>
        </pc:picChg>
        <pc:inkChg chg="add del">
          <ac:chgData name="Richard Decker" userId="b8f6e2a6a2a75148" providerId="LiveId" clId="{25018BB0-9A18-41C6-8312-B1634F672166}" dt="2023-08-06T03:44:59.750" v="354" actId="9405"/>
          <ac:inkMkLst>
            <pc:docMk/>
            <pc:sldMk cId="1523683096" sldId="344"/>
            <ac:inkMk id="12" creationId="{9521ED76-6F99-3217-4E46-4B148D356317}"/>
          </ac:inkMkLst>
        </pc:inkChg>
        <pc:inkChg chg="add">
          <ac:chgData name="Richard Decker" userId="b8f6e2a6a2a75148" providerId="LiveId" clId="{25018BB0-9A18-41C6-8312-B1634F672166}" dt="2023-08-06T03:45:10.820" v="355" actId="9405"/>
          <ac:inkMkLst>
            <pc:docMk/>
            <pc:sldMk cId="1523683096" sldId="344"/>
            <ac:inkMk id="13" creationId="{CFD782EF-089F-AAEF-795D-626A6C07B4DD}"/>
          </ac:inkMkLst>
        </pc:inkChg>
        <pc:inkChg chg="add">
          <ac:chgData name="Richard Decker" userId="b8f6e2a6a2a75148" providerId="LiveId" clId="{25018BB0-9A18-41C6-8312-B1634F672166}" dt="2023-08-06T03:45:38.973" v="356" actId="9405"/>
          <ac:inkMkLst>
            <pc:docMk/>
            <pc:sldMk cId="1523683096" sldId="344"/>
            <ac:inkMk id="14" creationId="{BF82128C-1C97-10B4-8753-3EDADE996795}"/>
          </ac:inkMkLst>
        </pc:inkChg>
        <pc:inkChg chg="add">
          <ac:chgData name="Richard Decker" userId="b8f6e2a6a2a75148" providerId="LiveId" clId="{25018BB0-9A18-41C6-8312-B1634F672166}" dt="2023-08-06T03:46:01.551" v="357" actId="9405"/>
          <ac:inkMkLst>
            <pc:docMk/>
            <pc:sldMk cId="1523683096" sldId="344"/>
            <ac:inkMk id="15" creationId="{7C0A9D12-A46D-F5B3-2DDD-A0343B7D59F6}"/>
          </ac:inkMkLst>
        </pc:inkChg>
        <pc:inkChg chg="add del">
          <ac:chgData name="Richard Decker" userId="b8f6e2a6a2a75148" providerId="LiveId" clId="{25018BB0-9A18-41C6-8312-B1634F672166}" dt="2023-08-06T03:46:53.737" v="362" actId="9405"/>
          <ac:inkMkLst>
            <pc:docMk/>
            <pc:sldMk cId="1523683096" sldId="344"/>
            <ac:inkMk id="17" creationId="{5F33EF6A-EFDC-463C-0B0E-A6040C826FBA}"/>
          </ac:inkMkLst>
        </pc:inkChg>
        <pc:inkChg chg="add mod">
          <ac:chgData name="Richard Decker" userId="b8f6e2a6a2a75148" providerId="LiveId" clId="{25018BB0-9A18-41C6-8312-B1634F672166}" dt="2023-08-06T03:50:05.115" v="377" actId="1076"/>
          <ac:inkMkLst>
            <pc:docMk/>
            <pc:sldMk cId="1523683096" sldId="344"/>
            <ac:inkMk id="18" creationId="{CDA892A9-AA67-297F-B6E3-792818E2565F}"/>
          </ac:inkMkLst>
        </pc:inkChg>
      </pc:sldChg>
      <pc:sldChg chg="addSp modSp mod modAnim">
        <pc:chgData name="Richard Decker" userId="b8f6e2a6a2a75148" providerId="LiveId" clId="{25018BB0-9A18-41C6-8312-B1634F672166}" dt="2023-08-06T05:29:54.039" v="1465"/>
        <pc:sldMkLst>
          <pc:docMk/>
          <pc:sldMk cId="19911266" sldId="345"/>
        </pc:sldMkLst>
        <pc:spChg chg="add mod">
          <ac:chgData name="Richard Decker" userId="b8f6e2a6a2a75148" providerId="LiveId" clId="{25018BB0-9A18-41C6-8312-B1634F672166}" dt="2023-08-06T04:02:29.449" v="523" actId="13926"/>
          <ac:spMkLst>
            <pc:docMk/>
            <pc:sldMk cId="19911266" sldId="345"/>
            <ac:spMk id="2" creationId="{FB361F60-4632-BB9E-92C8-D4622D2BEBB8}"/>
          </ac:spMkLst>
        </pc:spChg>
        <pc:spChg chg="mod">
          <ac:chgData name="Richard Decker" userId="b8f6e2a6a2a75148" providerId="LiveId" clId="{25018BB0-9A18-41C6-8312-B1634F672166}" dt="2023-08-06T04:02:17.574" v="522" actId="13926"/>
          <ac:spMkLst>
            <pc:docMk/>
            <pc:sldMk cId="19911266" sldId="345"/>
            <ac:spMk id="4" creationId="{78F39146-FF83-C08B-8FD8-67E8038C5E38}"/>
          </ac:spMkLst>
        </pc:spChg>
        <pc:spChg chg="add mod">
          <ac:chgData name="Richard Decker" userId="b8f6e2a6a2a75148" providerId="LiveId" clId="{25018BB0-9A18-41C6-8312-B1634F672166}" dt="2023-08-06T04:02:48.387" v="524" actId="13926"/>
          <ac:spMkLst>
            <pc:docMk/>
            <pc:sldMk cId="19911266" sldId="345"/>
            <ac:spMk id="5" creationId="{0184EE15-869A-D790-3AA9-C3D719B1203B}"/>
          </ac:spMkLst>
        </pc:spChg>
        <pc:spChg chg="add mod">
          <ac:chgData name="Richard Decker" userId="b8f6e2a6a2a75148" providerId="LiveId" clId="{25018BB0-9A18-41C6-8312-B1634F672166}" dt="2023-08-06T04:01:27.329" v="516" actId="20577"/>
          <ac:spMkLst>
            <pc:docMk/>
            <pc:sldMk cId="19911266" sldId="345"/>
            <ac:spMk id="6" creationId="{15586F1E-C986-EE7E-AF38-6E752D66B8D9}"/>
          </ac:spMkLst>
        </pc:spChg>
      </pc:sldChg>
      <pc:sldChg chg="addSp modSp mod modAnim">
        <pc:chgData name="Richard Decker" userId="b8f6e2a6a2a75148" providerId="LiveId" clId="{25018BB0-9A18-41C6-8312-B1634F672166}" dt="2023-08-06T04:25:10.918" v="911"/>
        <pc:sldMkLst>
          <pc:docMk/>
          <pc:sldMk cId="4218368223" sldId="346"/>
        </pc:sldMkLst>
        <pc:spChg chg="mod">
          <ac:chgData name="Richard Decker" userId="b8f6e2a6a2a75148" providerId="LiveId" clId="{25018BB0-9A18-41C6-8312-B1634F672166}" dt="2023-08-06T04:24:29.278" v="891"/>
          <ac:spMkLst>
            <pc:docMk/>
            <pc:sldMk cId="4218368223" sldId="346"/>
            <ac:spMk id="2" creationId="{2500D48C-238D-92D3-99E2-37F8BA73CB74}"/>
          </ac:spMkLst>
        </pc:spChg>
        <pc:spChg chg="add mod">
          <ac:chgData name="Richard Decker" userId="b8f6e2a6a2a75148" providerId="LiveId" clId="{25018BB0-9A18-41C6-8312-B1634F672166}" dt="2023-08-06T04:25:10.918" v="911"/>
          <ac:spMkLst>
            <pc:docMk/>
            <pc:sldMk cId="4218368223" sldId="346"/>
            <ac:spMk id="4" creationId="{78506856-85D8-204F-F702-17FCEA315622}"/>
          </ac:spMkLst>
        </pc:spChg>
        <pc:spChg chg="mod">
          <ac:chgData name="Richard Decker" userId="b8f6e2a6a2a75148" providerId="LiveId" clId="{25018BB0-9A18-41C6-8312-B1634F672166}" dt="2023-08-06T04:23:06.989" v="870" actId="20577"/>
          <ac:spMkLst>
            <pc:docMk/>
            <pc:sldMk cId="4218368223" sldId="346"/>
            <ac:spMk id="6" creationId="{3FBC017F-186B-B939-E45F-B528411F0619}"/>
          </ac:spMkLst>
        </pc:spChg>
      </pc:sldChg>
      <pc:sldChg chg="addSp modSp mod modAnim">
        <pc:chgData name="Richard Decker" userId="b8f6e2a6a2a75148" providerId="LiveId" clId="{25018BB0-9A18-41C6-8312-B1634F672166}" dt="2023-08-06T05:30:37.030" v="1469"/>
        <pc:sldMkLst>
          <pc:docMk/>
          <pc:sldMk cId="2663077344" sldId="347"/>
        </pc:sldMkLst>
        <pc:spChg chg="mod">
          <ac:chgData name="Richard Decker" userId="b8f6e2a6a2a75148" providerId="LiveId" clId="{25018BB0-9A18-41C6-8312-B1634F672166}" dt="2023-08-06T04:13:14.960" v="722" actId="13926"/>
          <ac:spMkLst>
            <pc:docMk/>
            <pc:sldMk cId="2663077344" sldId="347"/>
            <ac:spMk id="4" creationId="{6058F5F3-1391-5BE9-5D42-CB9AE08AA48C}"/>
          </ac:spMkLst>
        </pc:spChg>
        <pc:spChg chg="add mod">
          <ac:chgData name="Richard Decker" userId="b8f6e2a6a2a75148" providerId="LiveId" clId="{25018BB0-9A18-41C6-8312-B1634F672166}" dt="2023-08-06T04:15:20.123" v="771" actId="13926"/>
          <ac:spMkLst>
            <pc:docMk/>
            <pc:sldMk cId="2663077344" sldId="347"/>
            <ac:spMk id="6" creationId="{D70C13BC-12B9-0FC7-02C2-CAB8FA108CFA}"/>
          </ac:spMkLst>
        </pc:spChg>
        <pc:spChg chg="add mod">
          <ac:chgData name="Richard Decker" userId="b8f6e2a6a2a75148" providerId="LiveId" clId="{25018BB0-9A18-41C6-8312-B1634F672166}" dt="2023-08-06T04:15:26.469" v="772" actId="1076"/>
          <ac:spMkLst>
            <pc:docMk/>
            <pc:sldMk cId="2663077344" sldId="347"/>
            <ac:spMk id="7" creationId="{C9985074-E379-3355-4D82-00EE8AE5059D}"/>
          </ac:spMkLst>
        </pc:spChg>
      </pc:sldChg>
      <pc:sldChg chg="delSp modSp mod delAnim">
        <pc:chgData name="Richard Decker" userId="b8f6e2a6a2a75148" providerId="LiveId" clId="{25018BB0-9A18-41C6-8312-B1634F672166}" dt="2023-08-06T04:17:11.825" v="790" actId="478"/>
        <pc:sldMkLst>
          <pc:docMk/>
          <pc:sldMk cId="923392336" sldId="348"/>
        </pc:sldMkLst>
        <pc:spChg chg="mod">
          <ac:chgData name="Richard Decker" userId="b8f6e2a6a2a75148" providerId="LiveId" clId="{25018BB0-9A18-41C6-8312-B1634F672166}" dt="2023-08-06T04:16:32.838" v="788" actId="13926"/>
          <ac:spMkLst>
            <pc:docMk/>
            <pc:sldMk cId="923392336" sldId="348"/>
            <ac:spMk id="4" creationId="{6058F5F3-1391-5BE9-5D42-CB9AE08AA48C}"/>
          </ac:spMkLst>
        </pc:spChg>
        <pc:spChg chg="del">
          <ac:chgData name="Richard Decker" userId="b8f6e2a6a2a75148" providerId="LiveId" clId="{25018BB0-9A18-41C6-8312-B1634F672166}" dt="2023-08-06T04:17:11.825" v="790" actId="478"/>
          <ac:spMkLst>
            <pc:docMk/>
            <pc:sldMk cId="923392336" sldId="348"/>
            <ac:spMk id="6" creationId="{D70C13BC-12B9-0FC7-02C2-CAB8FA108CFA}"/>
          </ac:spMkLst>
        </pc:spChg>
        <pc:spChg chg="del">
          <ac:chgData name="Richard Decker" userId="b8f6e2a6a2a75148" providerId="LiveId" clId="{25018BB0-9A18-41C6-8312-B1634F672166}" dt="2023-08-06T04:17:10.027" v="789" actId="478"/>
          <ac:spMkLst>
            <pc:docMk/>
            <pc:sldMk cId="923392336" sldId="348"/>
            <ac:spMk id="7" creationId="{C9985074-E379-3355-4D82-00EE8AE5059D}"/>
          </ac:spMkLst>
        </pc:spChg>
      </pc:sldChg>
      <pc:sldChg chg="addSp modSp mod modAnim">
        <pc:chgData name="Richard Decker" userId="b8f6e2a6a2a75148" providerId="LiveId" clId="{25018BB0-9A18-41C6-8312-B1634F672166}" dt="2023-08-06T04:22:03.978" v="830"/>
        <pc:sldMkLst>
          <pc:docMk/>
          <pc:sldMk cId="669712143" sldId="349"/>
        </pc:sldMkLst>
        <pc:spChg chg="mod">
          <ac:chgData name="Richard Decker" userId="b8f6e2a6a2a75148" providerId="LiveId" clId="{25018BB0-9A18-41C6-8312-B1634F672166}" dt="2023-08-06T04:17:34.609" v="793" actId="13926"/>
          <ac:spMkLst>
            <pc:docMk/>
            <pc:sldMk cId="669712143" sldId="349"/>
            <ac:spMk id="4" creationId="{6058F5F3-1391-5BE9-5D42-CB9AE08AA48C}"/>
          </ac:spMkLst>
        </pc:spChg>
        <pc:spChg chg="mod">
          <ac:chgData name="Richard Decker" userId="b8f6e2a6a2a75148" providerId="LiveId" clId="{25018BB0-9A18-41C6-8312-B1634F672166}" dt="2023-08-06T04:20:23.142" v="823" actId="13926"/>
          <ac:spMkLst>
            <pc:docMk/>
            <pc:sldMk cId="669712143" sldId="349"/>
            <ac:spMk id="6" creationId="{D70C13BC-12B9-0FC7-02C2-CAB8FA108CFA}"/>
          </ac:spMkLst>
        </pc:spChg>
        <pc:spChg chg="mod">
          <ac:chgData name="Richard Decker" userId="b8f6e2a6a2a75148" providerId="LiveId" clId="{25018BB0-9A18-41C6-8312-B1634F672166}" dt="2023-08-06T04:21:07.750" v="824" actId="13926"/>
          <ac:spMkLst>
            <pc:docMk/>
            <pc:sldMk cId="669712143" sldId="349"/>
            <ac:spMk id="7" creationId="{C9985074-E379-3355-4D82-00EE8AE5059D}"/>
          </ac:spMkLst>
        </pc:spChg>
        <pc:inkChg chg="add">
          <ac:chgData name="Richard Decker" userId="b8f6e2a6a2a75148" providerId="LiveId" clId="{25018BB0-9A18-41C6-8312-B1634F672166}" dt="2023-08-06T04:21:47.329" v="829" actId="9405"/>
          <ac:inkMkLst>
            <pc:docMk/>
            <pc:sldMk cId="669712143" sldId="349"/>
            <ac:inkMk id="8" creationId="{87108BE8-32C7-FC81-F49C-16F506BAD2E3}"/>
          </ac:inkMkLst>
        </pc:inkChg>
      </pc:sldChg>
      <pc:sldChg chg="addSp delSp modSp mod modAnim">
        <pc:chgData name="Richard Decker" userId="b8f6e2a6a2a75148" providerId="LiveId" clId="{25018BB0-9A18-41C6-8312-B1634F672166}" dt="2023-08-06T04:38:45.491" v="994" actId="14100"/>
        <pc:sldMkLst>
          <pc:docMk/>
          <pc:sldMk cId="3669886827" sldId="350"/>
        </pc:sldMkLst>
        <pc:spChg chg="del">
          <ac:chgData name="Richard Decker" userId="b8f6e2a6a2a75148" providerId="LiveId" clId="{25018BB0-9A18-41C6-8312-B1634F672166}" dt="2023-08-06T04:35:11.206" v="923" actId="478"/>
          <ac:spMkLst>
            <pc:docMk/>
            <pc:sldMk cId="3669886827" sldId="350"/>
            <ac:spMk id="2" creationId="{2500D48C-238D-92D3-99E2-37F8BA73CB74}"/>
          </ac:spMkLst>
        </pc:spChg>
        <pc:spChg chg="del">
          <ac:chgData name="Richard Decker" userId="b8f6e2a6a2a75148" providerId="LiveId" clId="{25018BB0-9A18-41C6-8312-B1634F672166}" dt="2023-08-06T04:35:12.849" v="924" actId="478"/>
          <ac:spMkLst>
            <pc:docMk/>
            <pc:sldMk cId="3669886827" sldId="350"/>
            <ac:spMk id="4" creationId="{78506856-85D8-204F-F702-17FCEA315622}"/>
          </ac:spMkLst>
        </pc:spChg>
        <pc:spChg chg="add mod">
          <ac:chgData name="Richard Decker" userId="b8f6e2a6a2a75148" providerId="LiveId" clId="{25018BB0-9A18-41C6-8312-B1634F672166}" dt="2023-08-06T04:38:45.491" v="994" actId="14100"/>
          <ac:spMkLst>
            <pc:docMk/>
            <pc:sldMk cId="3669886827" sldId="350"/>
            <ac:spMk id="7" creationId="{A2CA4F79-BEFD-E0EE-6252-A8BD0009CA12}"/>
          </ac:spMkLst>
        </pc:spChg>
      </pc:sldChg>
      <pc:sldChg chg="addSp delSp modSp mod modAnim">
        <pc:chgData name="Richard Decker" userId="b8f6e2a6a2a75148" providerId="LiveId" clId="{25018BB0-9A18-41C6-8312-B1634F672166}" dt="2023-08-06T04:45:20.243" v="1057"/>
        <pc:sldMkLst>
          <pc:docMk/>
          <pc:sldMk cId="120784851" sldId="351"/>
        </pc:sldMkLst>
        <pc:spChg chg="mod">
          <ac:chgData name="Richard Decker" userId="b8f6e2a6a2a75148" providerId="LiveId" clId="{25018BB0-9A18-41C6-8312-B1634F672166}" dt="2023-08-06T04:39:01.244" v="996" actId="1076"/>
          <ac:spMkLst>
            <pc:docMk/>
            <pc:sldMk cId="120784851" sldId="351"/>
            <ac:spMk id="2" creationId="{2500D48C-238D-92D3-99E2-37F8BA73CB74}"/>
          </ac:spMkLst>
        </pc:spChg>
        <pc:spChg chg="del">
          <ac:chgData name="Richard Decker" userId="b8f6e2a6a2a75148" providerId="LiveId" clId="{25018BB0-9A18-41C6-8312-B1634F672166}" dt="2023-08-06T04:36:46.725" v="940" actId="478"/>
          <ac:spMkLst>
            <pc:docMk/>
            <pc:sldMk cId="120784851" sldId="351"/>
            <ac:spMk id="4" creationId="{78506856-85D8-204F-F702-17FCEA315622}"/>
          </ac:spMkLst>
        </pc:spChg>
        <pc:spChg chg="mod">
          <ac:chgData name="Richard Decker" userId="b8f6e2a6a2a75148" providerId="LiveId" clId="{25018BB0-9A18-41C6-8312-B1634F672166}" dt="2023-08-06T04:38:15.294" v="988" actId="14100"/>
          <ac:spMkLst>
            <pc:docMk/>
            <pc:sldMk cId="120784851" sldId="351"/>
            <ac:spMk id="7" creationId="{A2CA4F79-BEFD-E0EE-6252-A8BD0009CA12}"/>
          </ac:spMkLst>
        </pc:spChg>
        <pc:spChg chg="add mod">
          <ac:chgData name="Richard Decker" userId="b8f6e2a6a2a75148" providerId="LiveId" clId="{25018BB0-9A18-41C6-8312-B1634F672166}" dt="2023-08-06T04:38:20.217" v="989" actId="14100"/>
          <ac:spMkLst>
            <pc:docMk/>
            <pc:sldMk cId="120784851" sldId="351"/>
            <ac:spMk id="8" creationId="{CCBCC04F-E278-16A4-DBB4-B200C050B39E}"/>
          </ac:spMkLst>
        </pc:spChg>
      </pc:sldChg>
      <pc:sldChg chg="addSp modSp mod modAnim">
        <pc:chgData name="Richard Decker" userId="b8f6e2a6a2a75148" providerId="LiveId" clId="{25018BB0-9A18-41C6-8312-B1634F672166}" dt="2023-08-06T04:45:39.640" v="1061"/>
        <pc:sldMkLst>
          <pc:docMk/>
          <pc:sldMk cId="3157413978" sldId="352"/>
        </pc:sldMkLst>
        <pc:spChg chg="mod">
          <ac:chgData name="Richard Decker" userId="b8f6e2a6a2a75148" providerId="LiveId" clId="{25018BB0-9A18-41C6-8312-B1634F672166}" dt="2023-08-06T04:39:56.775" v="1021" actId="20577"/>
          <ac:spMkLst>
            <pc:docMk/>
            <pc:sldMk cId="3157413978" sldId="352"/>
            <ac:spMk id="2" creationId="{2500D48C-238D-92D3-99E2-37F8BA73CB74}"/>
          </ac:spMkLst>
        </pc:spChg>
        <pc:spChg chg="add mod">
          <ac:chgData name="Richard Decker" userId="b8f6e2a6a2a75148" providerId="LiveId" clId="{25018BB0-9A18-41C6-8312-B1634F672166}" dt="2023-08-06T04:41:56.478" v="1039" actId="1076"/>
          <ac:spMkLst>
            <pc:docMk/>
            <pc:sldMk cId="3157413978" sldId="352"/>
            <ac:spMk id="4" creationId="{5ED0C0E9-430C-2284-B467-4C07898FC37A}"/>
          </ac:spMkLst>
        </pc:spChg>
        <pc:spChg chg="add mod">
          <ac:chgData name="Richard Decker" userId="b8f6e2a6a2a75148" providerId="LiveId" clId="{25018BB0-9A18-41C6-8312-B1634F672166}" dt="2023-08-06T04:43:36.658" v="1056" actId="20577"/>
          <ac:spMkLst>
            <pc:docMk/>
            <pc:sldMk cId="3157413978" sldId="352"/>
            <ac:spMk id="9" creationId="{431AC4C5-9FA8-918E-AFA7-B6B031DC1A5D}"/>
          </ac:spMkLst>
        </pc:spChg>
      </pc:sldChg>
      <pc:sldChg chg="delSp modSp mod modAnim">
        <pc:chgData name="Richard Decker" userId="b8f6e2a6a2a75148" providerId="LiveId" clId="{25018BB0-9A18-41C6-8312-B1634F672166}" dt="2023-08-06T05:31:56.130" v="1471"/>
        <pc:sldMkLst>
          <pc:docMk/>
          <pc:sldMk cId="3985473366" sldId="353"/>
        </pc:sldMkLst>
        <pc:spChg chg="mod">
          <ac:chgData name="Richard Decker" userId="b8f6e2a6a2a75148" providerId="LiveId" clId="{25018BB0-9A18-41C6-8312-B1634F672166}" dt="2023-08-06T04:50:48.541" v="1240" actId="1076"/>
          <ac:spMkLst>
            <pc:docMk/>
            <pc:sldMk cId="3985473366" sldId="353"/>
            <ac:spMk id="2" creationId="{2500D48C-238D-92D3-99E2-37F8BA73CB74}"/>
          </ac:spMkLst>
        </pc:spChg>
        <pc:spChg chg="mod">
          <ac:chgData name="Richard Decker" userId="b8f6e2a6a2a75148" providerId="LiveId" clId="{25018BB0-9A18-41C6-8312-B1634F672166}" dt="2023-08-06T04:46:52.418" v="1159" actId="207"/>
          <ac:spMkLst>
            <pc:docMk/>
            <pc:sldMk cId="3985473366" sldId="353"/>
            <ac:spMk id="3" creationId="{0017FEDA-CF2C-CB33-FBEA-27DFA959DDE7}"/>
          </ac:spMkLst>
        </pc:spChg>
        <pc:spChg chg="mod">
          <ac:chgData name="Richard Decker" userId="b8f6e2a6a2a75148" providerId="LiveId" clId="{25018BB0-9A18-41C6-8312-B1634F672166}" dt="2023-08-06T04:53:35.713" v="1263" actId="13926"/>
          <ac:spMkLst>
            <pc:docMk/>
            <pc:sldMk cId="3985473366" sldId="353"/>
            <ac:spMk id="4" creationId="{5ED0C0E9-430C-2284-B467-4C07898FC37A}"/>
          </ac:spMkLst>
        </pc:spChg>
        <pc:spChg chg="mod">
          <ac:chgData name="Richard Decker" userId="b8f6e2a6a2a75148" providerId="LiveId" clId="{25018BB0-9A18-41C6-8312-B1634F672166}" dt="2023-08-06T04:47:54.389" v="1229" actId="6549"/>
          <ac:spMkLst>
            <pc:docMk/>
            <pc:sldMk cId="3985473366" sldId="353"/>
            <ac:spMk id="5" creationId="{25B2D4B6-6526-B292-2B6D-ADE6258ABD74}"/>
          </ac:spMkLst>
        </pc:spChg>
        <pc:spChg chg="del">
          <ac:chgData name="Richard Decker" userId="b8f6e2a6a2a75148" providerId="LiveId" clId="{25018BB0-9A18-41C6-8312-B1634F672166}" dt="2023-08-06T04:50:14.843" v="1230" actId="478"/>
          <ac:spMkLst>
            <pc:docMk/>
            <pc:sldMk cId="3985473366" sldId="353"/>
            <ac:spMk id="6" creationId="{3FBC017F-186B-B939-E45F-B528411F0619}"/>
          </ac:spMkLst>
        </pc:spChg>
        <pc:spChg chg="del">
          <ac:chgData name="Richard Decker" userId="b8f6e2a6a2a75148" providerId="LiveId" clId="{25018BB0-9A18-41C6-8312-B1634F672166}" dt="2023-08-06T04:50:16.126" v="1231" actId="478"/>
          <ac:spMkLst>
            <pc:docMk/>
            <pc:sldMk cId="3985473366" sldId="353"/>
            <ac:spMk id="7" creationId="{A2CA4F79-BEFD-E0EE-6252-A8BD0009CA12}"/>
          </ac:spMkLst>
        </pc:spChg>
        <pc:spChg chg="del">
          <ac:chgData name="Richard Decker" userId="b8f6e2a6a2a75148" providerId="LiveId" clId="{25018BB0-9A18-41C6-8312-B1634F672166}" dt="2023-08-06T04:50:17.379" v="1232" actId="478"/>
          <ac:spMkLst>
            <pc:docMk/>
            <pc:sldMk cId="3985473366" sldId="353"/>
            <ac:spMk id="8" creationId="{CCBCC04F-E278-16A4-DBB4-B200C050B39E}"/>
          </ac:spMkLst>
        </pc:spChg>
        <pc:spChg chg="mod">
          <ac:chgData name="Richard Decker" userId="b8f6e2a6a2a75148" providerId="LiveId" clId="{25018BB0-9A18-41C6-8312-B1634F672166}" dt="2023-08-06T04:54:56.471" v="1287" actId="13926"/>
          <ac:spMkLst>
            <pc:docMk/>
            <pc:sldMk cId="3985473366" sldId="353"/>
            <ac:spMk id="9" creationId="{431AC4C5-9FA8-918E-AFA7-B6B031DC1A5D}"/>
          </ac:spMkLst>
        </pc:spChg>
      </pc:sldChg>
      <pc:sldChg chg="delSp modSp mod modAnim">
        <pc:chgData name="Richard Decker" userId="b8f6e2a6a2a75148" providerId="LiveId" clId="{25018BB0-9A18-41C6-8312-B1634F672166}" dt="2023-08-06T05:03:00.164" v="1329"/>
        <pc:sldMkLst>
          <pc:docMk/>
          <pc:sldMk cId="3293446445" sldId="354"/>
        </pc:sldMkLst>
        <pc:spChg chg="mod">
          <ac:chgData name="Richard Decker" userId="b8f6e2a6a2a75148" providerId="LiveId" clId="{25018BB0-9A18-41C6-8312-B1634F672166}" dt="2023-08-06T05:02:45.524" v="1326" actId="1076"/>
          <ac:spMkLst>
            <pc:docMk/>
            <pc:sldMk cId="3293446445" sldId="354"/>
            <ac:spMk id="2" creationId="{2500D48C-238D-92D3-99E2-37F8BA73CB74}"/>
          </ac:spMkLst>
        </pc:spChg>
        <pc:spChg chg="del">
          <ac:chgData name="Richard Decker" userId="b8f6e2a6a2a75148" providerId="LiveId" clId="{25018BB0-9A18-41C6-8312-B1634F672166}" dt="2023-08-06T05:02:37.209" v="1323" actId="478"/>
          <ac:spMkLst>
            <pc:docMk/>
            <pc:sldMk cId="3293446445" sldId="354"/>
            <ac:spMk id="4" creationId="{5ED0C0E9-430C-2284-B467-4C07898FC37A}"/>
          </ac:spMkLst>
        </pc:spChg>
        <pc:spChg chg="del">
          <ac:chgData name="Richard Decker" userId="b8f6e2a6a2a75148" providerId="LiveId" clId="{25018BB0-9A18-41C6-8312-B1634F672166}" dt="2023-08-06T04:58:37.418" v="1295" actId="478"/>
          <ac:spMkLst>
            <pc:docMk/>
            <pc:sldMk cId="3293446445" sldId="354"/>
            <ac:spMk id="6" creationId="{3FBC017F-186B-B939-E45F-B528411F0619}"/>
          </ac:spMkLst>
        </pc:spChg>
        <pc:spChg chg="del">
          <ac:chgData name="Richard Decker" userId="b8f6e2a6a2a75148" providerId="LiveId" clId="{25018BB0-9A18-41C6-8312-B1634F672166}" dt="2023-08-06T04:58:35.845" v="1294" actId="478"/>
          <ac:spMkLst>
            <pc:docMk/>
            <pc:sldMk cId="3293446445" sldId="354"/>
            <ac:spMk id="7" creationId="{A2CA4F79-BEFD-E0EE-6252-A8BD0009CA12}"/>
          </ac:spMkLst>
        </pc:spChg>
        <pc:spChg chg="del">
          <ac:chgData name="Richard Decker" userId="b8f6e2a6a2a75148" providerId="LiveId" clId="{25018BB0-9A18-41C6-8312-B1634F672166}" dt="2023-08-06T04:58:34.140" v="1293" actId="478"/>
          <ac:spMkLst>
            <pc:docMk/>
            <pc:sldMk cId="3293446445" sldId="354"/>
            <ac:spMk id="8" creationId="{CCBCC04F-E278-16A4-DBB4-B200C050B39E}"/>
          </ac:spMkLst>
        </pc:spChg>
        <pc:spChg chg="del">
          <ac:chgData name="Richard Decker" userId="b8f6e2a6a2a75148" providerId="LiveId" clId="{25018BB0-9A18-41C6-8312-B1634F672166}" dt="2023-08-06T05:02:38.701" v="1324" actId="478"/>
          <ac:spMkLst>
            <pc:docMk/>
            <pc:sldMk cId="3293446445" sldId="354"/>
            <ac:spMk id="9" creationId="{431AC4C5-9FA8-918E-AFA7-B6B031DC1A5D}"/>
          </ac:spMkLst>
        </pc:spChg>
      </pc:sldChg>
      <pc:sldChg chg="addSp modSp mod modAnim">
        <pc:chgData name="Richard Decker" userId="b8f6e2a6a2a75148" providerId="LiveId" clId="{25018BB0-9A18-41C6-8312-B1634F672166}" dt="2023-08-06T05:17:04.958" v="1401"/>
        <pc:sldMkLst>
          <pc:docMk/>
          <pc:sldMk cId="1303956669" sldId="355"/>
        </pc:sldMkLst>
        <pc:spChg chg="mod">
          <ac:chgData name="Richard Decker" userId="b8f6e2a6a2a75148" providerId="LiveId" clId="{25018BB0-9A18-41C6-8312-B1634F672166}" dt="2023-08-06T05:16:48.868" v="1398" actId="1076"/>
          <ac:spMkLst>
            <pc:docMk/>
            <pc:sldMk cId="1303956669" sldId="355"/>
            <ac:spMk id="2" creationId="{2500D48C-238D-92D3-99E2-37F8BA73CB74}"/>
          </ac:spMkLst>
        </pc:spChg>
        <pc:spChg chg="add mod">
          <ac:chgData name="Richard Decker" userId="b8f6e2a6a2a75148" providerId="LiveId" clId="{25018BB0-9A18-41C6-8312-B1634F672166}" dt="2023-08-06T05:04:14.975" v="1373" actId="20577"/>
          <ac:spMkLst>
            <pc:docMk/>
            <pc:sldMk cId="1303956669" sldId="355"/>
            <ac:spMk id="4" creationId="{BDA53FA8-A013-47B9-E8F1-2D2F6C277DCA}"/>
          </ac:spMkLst>
        </pc:spChg>
      </pc:sldChg>
      <pc:sldChg chg="addSp modSp mod modAnim">
        <pc:chgData name="Richard Decker" userId="b8f6e2a6a2a75148" providerId="LiveId" clId="{25018BB0-9A18-41C6-8312-B1634F672166}" dt="2023-08-06T05:32:59.817" v="1475" actId="13926"/>
        <pc:sldMkLst>
          <pc:docMk/>
          <pc:sldMk cId="2036073730" sldId="356"/>
        </pc:sldMkLst>
        <pc:spChg chg="mod">
          <ac:chgData name="Richard Decker" userId="b8f6e2a6a2a75148" providerId="LiveId" clId="{25018BB0-9A18-41C6-8312-B1634F672166}" dt="2023-08-06T05:32:48.262" v="1474" actId="13926"/>
          <ac:spMkLst>
            <pc:docMk/>
            <pc:sldMk cId="2036073730" sldId="356"/>
            <ac:spMk id="2" creationId="{2500D48C-238D-92D3-99E2-37F8BA73CB74}"/>
          </ac:spMkLst>
        </pc:spChg>
        <pc:spChg chg="add mod">
          <ac:chgData name="Richard Decker" userId="b8f6e2a6a2a75148" providerId="LiveId" clId="{25018BB0-9A18-41C6-8312-B1634F672166}" dt="2023-08-06T05:32:59.817" v="1475" actId="13926"/>
          <ac:spMkLst>
            <pc:docMk/>
            <pc:sldMk cId="2036073730" sldId="356"/>
            <ac:spMk id="6" creationId="{18EDBF72-4F70-4356-D8B6-9D6CF00E2DF0}"/>
          </ac:spMkLst>
        </pc:spChg>
      </pc:sldChg>
      <pc:sldChg chg="delSp modSp mod modAnim">
        <pc:chgData name="Richard Decker" userId="b8f6e2a6a2a75148" providerId="LiveId" clId="{25018BB0-9A18-41C6-8312-B1634F672166}" dt="2023-08-06T05:29:08.687" v="1464" actId="478"/>
        <pc:sldMkLst>
          <pc:docMk/>
          <pc:sldMk cId="2458077474" sldId="357"/>
        </pc:sldMkLst>
        <pc:spChg chg="mod">
          <ac:chgData name="Richard Decker" userId="b8f6e2a6a2a75148" providerId="LiveId" clId="{25018BB0-9A18-41C6-8312-B1634F672166}" dt="2023-08-06T05:25:43.309" v="1463" actId="13926"/>
          <ac:spMkLst>
            <pc:docMk/>
            <pc:sldMk cId="2458077474" sldId="357"/>
            <ac:spMk id="2" creationId="{2500D48C-238D-92D3-99E2-37F8BA73CB74}"/>
          </ac:spMkLst>
        </pc:spChg>
        <pc:spChg chg="del">
          <ac:chgData name="Richard Decker" userId="b8f6e2a6a2a75148" providerId="LiveId" clId="{25018BB0-9A18-41C6-8312-B1634F672166}" dt="2023-08-06T05:29:08.687" v="1464" actId="478"/>
          <ac:spMkLst>
            <pc:docMk/>
            <pc:sldMk cId="2458077474" sldId="357"/>
            <ac:spMk id="6" creationId="{18EDBF72-4F70-4356-D8B6-9D6CF00E2DF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6T03:45:10.818"/>
    </inkml:context>
    <inkml:brush xml:id="br0">
      <inkml:brushProperty name="width" value="0.05" units="cm"/>
      <inkml:brushProperty name="height" value="0.05" units="cm"/>
      <inkml:brushProperty name="color" value="#E71224"/>
    </inkml:brush>
  </inkml:definitions>
  <inkml:trace contextRef="#ctx0" brushRef="#br0">3560 94 24575,'-939'0'0,"906"0"0,-34-5 0,58 4 0,0 0 0,0-1 0,0 0 0,0-1 0,1 0 0,-1 0 0,1-1 0,0 0 0,-8-5 0,4 1 0,0 1 0,0 1 0,-1 0 0,0 0 0,0 2 0,0-1 0,-1 2 0,0 0 0,-27-3 0,-9 3 0,-73 6 0,44-1 0,19-1 0,1 1 0,-82 15 0,129-13 0,1 0 0,-1 0 0,1 1 0,1 1 0,-1 0 0,1 0 0,-12 9 0,-21 13 0,28-17 0,0 0 0,0 0 0,1 1 0,1 1 0,-23 28 0,-6 5 0,33-35 0,0 0 0,1 0 0,0 1 0,1 0 0,1 1 0,0-1 0,0 1 0,1 1 0,-4 15 0,9-27 0,-11 27 0,0 0 0,-3-1 0,0 0 0,-30 43 0,37-63 0,0 1 0,-1-1 0,-1 0 0,1-1 0,-16 10 0,-16 15 0,-140 125 0,173-150 0,-1 0 0,1 1 0,0 0 0,-11 18 0,-17 19 0,23-31 0,0 1 0,1 0 0,1 0 0,-12 26 0,-16 23 0,-7 11 0,33-51 0,-1-2 0,-31 40 0,37-53 0,-1-1 0,1 0 0,-1-1 0,0 0 0,-1 0 0,0-1 0,0 0 0,0 0 0,-1-1 0,0 0 0,0-1 0,-12 4 0,-10 0 0,0 2 0,-51 25 0,71-29 0,0 0 0,1 2 0,0-1 0,0 1 0,1 1 0,0 0 0,0 1 0,1-1 0,-12 18 0,-8 13 0,21-31 0,0 1 0,1 0 0,0 0 0,0 0 0,1 1 0,1 0 0,0 0 0,1 1 0,0-1 0,-3 14 0,5-11 0,-2-1 0,1 0 0,-1 0 0,-1 0 0,-1-1 0,1 0 0,-2 0 0,0 0 0,-9 12 0,9-12 41,1 0 0,1 1 1,0-1-1,1 1 0,0 0 0,-4 26 0,5-23-66,0-1 0,-1 0-1,-1 0 1,-8 20 0,10-31-60,1 1 0,-1-1 0,0 1 1,-1-1-1,1 0 0,-1 0 0,1-1 0,-1 1 0,0-1 1,-1 0-1,1 0 0,-1 0 0,1 0 0,-1-1 0,0 0 1,0 0-1,-5 2 0,-16 2-6741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6T03:45:38.972"/>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6T03:46:01.550"/>
    </inkml:context>
    <inkml:brush xml:id="br0">
      <inkml:brushProperty name="width" value="0.05" units="cm"/>
      <inkml:brushProperty name="height" value="0.05" units="cm"/>
      <inkml:brushProperty name="color" value="#E71224"/>
    </inkml:brush>
  </inkml:definitions>
  <inkml:trace contextRef="#ctx0" brushRef="#br0">2638 1 24575,'-7'0'0,"0"0"0,0 1 0,0 0 0,0 0 0,0 1 0,0 0 0,0 0 0,0 0 0,1 1 0,-1 0 0,1 0 0,-9 7 0,7-4 0,0 1 0,0 0 0,1 0 0,1 1 0,-1 0 0,1 0 0,0 0 0,-5 12 0,-4 5 0,-21 25 0,20-28 0,-25 42 0,27-36 0,-37 50 0,42-66 0,0-1 0,-1 0 0,-1-1 0,0 0 0,0-1 0,-19 12 0,16-12 0,-3 1 0,-31 24 0,12-7 0,29-22 0,0-1 0,1 1 0,0 0 0,-1 1 0,2-1 0,-1 1 0,1 1 0,-1-1 0,2 1 0,-7 10 0,4-2 0,0 0 0,-1-1 0,-1 0 0,0 0 0,-1-1 0,0 0 0,-20 19 0,15-20 0,1 1 0,0 1 0,1 0 0,1 1 0,0 1 0,1 0 0,1 0 0,0 1 0,1 0 0,-8 24 0,8-17 0,-1-1 0,-1 0 0,-1 0 0,-23 34 0,7-6 0,23-40 0,-1 0 0,0 0 0,-10 14 0,-13 14 0,-2-2 0,-2-1 0,-1-1 0,-53 41 0,68-60 0,0 1 0,1 1 0,-20 25 0,-22 23 0,-148 138 0,196-194 0,-1 0 0,-1-1 0,0 0 0,0-2 0,-1 1 0,0-2 0,0 0 0,0 0 0,-19 3 0,10-4 0,-41 2 0,47-5 0,0-1 0,1 2 0,-1 0 0,-23 9 0,11-1 0,2 2 0,-49 30 0,-25 14 0,43-25 0,46-25 0,0-2 0,0 1 0,-1-2 0,0 0 0,0 0 0,0-1 0,-28 2 0,-106-6 0,77-2 0,34 2-1365,4 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6T03:47:29.455"/>
    </inkml:context>
    <inkml:brush xml:id="br0">
      <inkml:brushProperty name="width" value="0.05" units="cm"/>
      <inkml:brushProperty name="height" value="0.05" units="cm"/>
      <inkml:brushProperty name="color" value="#E71224"/>
    </inkml:brush>
  </inkml:definitions>
  <inkml:trace contextRef="#ctx0" brushRef="#br0">4432 1028 24575,'-19'0'0,"-128"-3"0,117 0 0,1 0 0,-56-16 0,73 15 0,0-1 0,1-1 0,0 0 0,0 0 0,0-1 0,-12-11 0,7 6 0,-26-15 0,35 23 0,0 0 0,1-1 0,0 0 0,0 0 0,0-1 0,-10-12 0,-5-5 0,8 12 0,-1 1 0,0 0 0,-1 1 0,-26-13 0,14 7 0,14 9 0,0 1 0,0-1 0,-1 2 0,1 0 0,-1 1 0,0 0 0,-20-1 0,-102 3 0,76 3 0,-75-3 0,-105 4 0,222-1 0,-1 1 0,1 1 0,0 0 0,0 2 0,0 0 0,1 1 0,0 0 0,0 2 0,1 0 0,-22 15 0,22-14 0,0-2 0,-1 0 0,0-1 0,-1-1 0,1 0 0,-37 6 0,-18 6 0,46-12 0,1 0 0,-1-2 0,-46 3 0,-80-9 0,64 0 0,-701 2 0,781 0 0,-1 0 0,0 0 0,1 0 0,-1-1 0,-11-3 0,17 4 0,1-1 0,-1 0 0,1 0 0,0 0 0,-1 0 0,1-1 0,0 1 0,0-1 0,0 1 0,0-1 0,0 0 0,0 1 0,0-1 0,0 0 0,1 0 0,-1-1 0,1 1 0,-1 0 0,0-4 0,-2-6 0,0 0 0,1 0 0,0-1 0,-2-18 0,5 19 0,-2 1 0,0 0 0,0 0 0,-1 0 0,-1 0 0,-7-17 0,-41-63 0,36 62 0,-36-52 0,31 50 0,2 6 0,0 1 0,-2 1 0,-1 0 0,0 2 0,-34-25 0,50 42 0,0 1 0,0-1 0,0 1 0,-1 0 0,1 0 0,-1 1 0,1 0 0,-1 0 0,-13-1 0,-2 1 0,-40 2 0,45 1 0,0-1 0,-1-1 0,1 0 0,-20-5 0,25 3 0,0 0 0,1-1 0,-19-8 0,26 10 0,1-1 0,-1 1 0,0-1 0,1 1 0,-1-1 0,1 0 0,0 0 0,0-1 0,0 1 0,0-1 0,0 1 0,1-1 0,-3-5 0,0-5 0,1 1 0,0 0 0,-3-25 0,0 2 0,6 32 0,-1 0 0,1 0 0,-1 0 0,1 0 0,-1 1 0,0-1 0,-1 0 0,1 1 0,-1 0 0,1 0 0,-1-1 0,0 2 0,0-1 0,0 0 0,-1 1 0,1-1 0,-1 1 0,1 0 0,-1 0 0,0 0 0,0 1 0,0-1 0,0 1 0,0 0 0,0 0 0,0 0 0,0 1 0,-6-1 0,-2 1 0,0-1 0,0 2 0,0 0 0,0 0 0,1 1 0,-1 1 0,0 0 0,-19 7 0,6 0 0,1 0 0,1 2 0,0 1 0,0 0 0,-30 24 0,22-11 0,18-16 0,-22 22 0,31-28 0,0 1 0,0-1 0,1 1 0,0 0 0,0 1 0,0-1 0,0 0 0,-3 11 0,2 3 0,1 0 0,-2 27 0,4-30 0,-1 0 0,-1 0 0,0-1 0,-7 22 0,3-15 0,0 0 0,2 1 0,0 0 0,-2 41 0,6 96 0,2-95 0,0-55-136,-2-1-1,1 0 1,-1 1-1,-1-1 1,0 0-1,0 1 1,-1-1-1,0 0 0,-7 14 1,-6 3-6690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6T04:21:47.3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3,'3073'0,"-3048"1,0 2,47 11,-43-8,48 5,286-8,-187-5,3005 2,-3132-3,76-12,-19 0,196 10,-189 7,-81-2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8/5/2023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8/5/2023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8/5/2023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8/5/2023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8/5/2023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8/5/2023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8/5/2023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8/5/2023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8/5/2023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8/5/2023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8/5/2023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8/5/2023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7140102" y="2173057"/>
            <a:ext cx="5051898" cy="1743075"/>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1700" i="1" spc="150" dirty="0">
                <a:latin typeface="Bookman Old Style" panose="02050604050505020204" pitchFamily="18" charset="0"/>
                <a:ea typeface="+mj-ea"/>
                <a:cs typeface="+mj-cs"/>
              </a:rPr>
              <a:t>The Second Missionary Journey</a:t>
            </a:r>
            <a:r>
              <a:rPr lang="en-US" sz="2000" i="1" spc="150" dirty="0">
                <a:latin typeface="Bookman Old Style" panose="02050604050505020204" pitchFamily="18" charset="0"/>
                <a:ea typeface="+mj-ea"/>
                <a:cs typeface="+mj-cs"/>
              </a:rPr>
              <a:t>: </a:t>
            </a:r>
          </a:p>
          <a:p>
            <a:pPr algn="ctr">
              <a:lnSpc>
                <a:spcPct val="110000"/>
              </a:lnSpc>
              <a:spcBef>
                <a:spcPct val="0"/>
              </a:spcBef>
              <a:spcAft>
                <a:spcPts val="600"/>
              </a:spcAft>
            </a:pPr>
            <a:r>
              <a:rPr lang="en-US" sz="2000" b="1" spc="150" dirty="0">
                <a:latin typeface="Bookman Old Style" panose="02050604050505020204" pitchFamily="18" charset="0"/>
                <a:ea typeface="+mj-ea"/>
                <a:cs typeface="+mj-cs"/>
              </a:rPr>
              <a:t>“The Penetrating Light </a:t>
            </a:r>
          </a:p>
          <a:p>
            <a:pPr algn="ctr">
              <a:lnSpc>
                <a:spcPct val="110000"/>
              </a:lnSpc>
              <a:spcBef>
                <a:spcPct val="0"/>
              </a:spcBef>
              <a:spcAft>
                <a:spcPts val="600"/>
              </a:spcAft>
            </a:pPr>
            <a:r>
              <a:rPr lang="en-US" sz="2000" b="1" spc="150" dirty="0">
                <a:latin typeface="Bookman Old Style" panose="02050604050505020204" pitchFamily="18" charset="0"/>
                <a:ea typeface="+mj-ea"/>
                <a:cs typeface="+mj-cs"/>
              </a:rPr>
              <a:t>of God’s Word”</a:t>
            </a:r>
          </a:p>
          <a:p>
            <a:pPr algn="ctr">
              <a:lnSpc>
                <a:spcPct val="110000"/>
              </a:lnSpc>
              <a:spcBef>
                <a:spcPct val="0"/>
              </a:spcBef>
              <a:spcAft>
                <a:spcPts val="600"/>
              </a:spcAft>
            </a:pPr>
            <a:r>
              <a:rPr lang="en-US" sz="1400" b="1" i="1" spc="150" dirty="0">
                <a:latin typeface="+mj-lt"/>
                <a:ea typeface="+mj-ea"/>
                <a:cs typeface="+mj-cs"/>
              </a:rPr>
              <a:t>Acts 17:1-10</a:t>
            </a:r>
          </a:p>
        </p:txBody>
      </p:sp>
      <p:sp>
        <p:nvSpPr>
          <p:cNvPr id="2" name="TextBox 1">
            <a:extLst>
              <a:ext uri="{FF2B5EF4-FFF2-40B4-BE49-F238E27FC236}">
                <a16:creationId xmlns:a16="http://schemas.microsoft.com/office/drawing/2014/main" id="{58DB13D8-1E80-B25A-8498-841487ADA961}"/>
              </a:ext>
            </a:extLst>
          </p:cNvPr>
          <p:cNvSpPr txBox="1"/>
          <p:nvPr/>
        </p:nvSpPr>
        <p:spPr>
          <a:xfrm>
            <a:off x="7140102" y="5491841"/>
            <a:ext cx="5051898" cy="768811"/>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1200" b="1" spc="150" dirty="0">
                <a:latin typeface="Bookman Old Style" panose="02050604050505020204" pitchFamily="18" charset="0"/>
                <a:ea typeface="+mj-ea"/>
                <a:cs typeface="+mj-cs"/>
              </a:rPr>
              <a:t>“Be my witnesses in Jerusalem and in all Judea and Samaria, and to the ends of the earth” </a:t>
            </a:r>
          </a:p>
          <a:p>
            <a:pPr algn="r">
              <a:lnSpc>
                <a:spcPct val="110000"/>
              </a:lnSpc>
              <a:spcBef>
                <a:spcPct val="0"/>
              </a:spcBef>
              <a:spcAft>
                <a:spcPts val="600"/>
              </a:spcAft>
            </a:pPr>
            <a:r>
              <a:rPr lang="en-US" sz="1000" b="1" i="1" spc="150" dirty="0">
                <a:latin typeface="Bookman Old Style" panose="02050604050505020204" pitchFamily="18" charset="0"/>
                <a:ea typeface="+mj-ea"/>
                <a:cs typeface="+mj-cs"/>
              </a:rPr>
              <a:t>– Acts 1:8 (ESV)</a:t>
            </a:r>
            <a:endParaRPr lang="en-US" sz="1000" b="1" i="1" spc="150" dirty="0">
              <a:latin typeface="+mj-lt"/>
              <a:ea typeface="+mj-ea"/>
              <a:cs typeface="+mj-cs"/>
            </a:endParaRPr>
          </a:p>
        </p:txBody>
      </p:sp>
      <p:pic>
        <p:nvPicPr>
          <p:cNvPr id="5" name="Picture 4" descr="A picture containing map, text, atlas&#10;&#10;Description automatically generated">
            <a:extLst>
              <a:ext uri="{FF2B5EF4-FFF2-40B4-BE49-F238E27FC236}">
                <a16:creationId xmlns:a16="http://schemas.microsoft.com/office/drawing/2014/main" id="{2AD6B732-6966-F848-9ECA-AD1AC9782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31" y="597348"/>
            <a:ext cx="6965270" cy="5663304"/>
          </a:xfrm>
          <a:prstGeom prst="rect">
            <a:avLst/>
          </a:prstGeom>
        </p:spPr>
      </p:pic>
    </p:spTree>
    <p:extLst>
      <p:ext uri="{BB962C8B-B14F-4D97-AF65-F5344CB8AC3E}">
        <p14:creationId xmlns:p14="http://schemas.microsoft.com/office/powerpoint/2010/main" val="174437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God’s word provides </a:t>
            </a:r>
            <a:r>
              <a:rPr lang="en-US" sz="2800" u="sng" dirty="0">
                <a:solidFill>
                  <a:srgbClr val="00B050"/>
                </a:solidFill>
              </a:rPr>
              <a:t>everything</a:t>
            </a:r>
            <a:r>
              <a:rPr lang="en-US" sz="2800" dirty="0"/>
              <a:t> you need to be His witness.</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1. </a:t>
            </a:r>
            <a:r>
              <a:rPr lang="en-US" sz="2400" dirty="0"/>
              <a:t>God’s word provides the </a:t>
            </a:r>
            <a:r>
              <a:rPr lang="en-US" sz="2400" u="sng" dirty="0">
                <a:solidFill>
                  <a:srgbClr val="00B050"/>
                </a:solidFill>
              </a:rPr>
              <a:t>defense</a:t>
            </a:r>
            <a:r>
              <a:rPr lang="en-US" sz="2400" dirty="0"/>
              <a:t> you need.</a:t>
            </a:r>
          </a:p>
        </p:txBody>
      </p:sp>
      <p:sp>
        <p:nvSpPr>
          <p:cNvPr id="2" name="TextBox 1">
            <a:extLst>
              <a:ext uri="{FF2B5EF4-FFF2-40B4-BE49-F238E27FC236}">
                <a16:creationId xmlns:a16="http://schemas.microsoft.com/office/drawing/2014/main" id="{2500D48C-238D-92D3-99E2-37F8BA73CB74}"/>
              </a:ext>
            </a:extLst>
          </p:cNvPr>
          <p:cNvSpPr txBox="1"/>
          <p:nvPr/>
        </p:nvSpPr>
        <p:spPr>
          <a:xfrm>
            <a:off x="798997" y="1508106"/>
            <a:ext cx="109052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4">
                    <a:lumMod val="75000"/>
                  </a:schemeClr>
                </a:solidFill>
                <a:latin typeface="Calibri" panose="020F0502020204030204"/>
              </a:rPr>
              <a:t>(ESV) “Reasoned” = (gr) </a:t>
            </a:r>
            <a:r>
              <a:rPr lang="en-US" b="1" i="1" dirty="0" err="1">
                <a:solidFill>
                  <a:schemeClr val="accent4">
                    <a:lumMod val="75000"/>
                  </a:schemeClr>
                </a:solidFill>
                <a:latin typeface="Calibri" panose="020F0502020204030204"/>
              </a:rPr>
              <a:t>dialexato</a:t>
            </a:r>
            <a:r>
              <a:rPr lang="en-US" b="1" dirty="0">
                <a:solidFill>
                  <a:schemeClr val="accent4">
                    <a:lumMod val="75000"/>
                  </a:schemeClr>
                </a:solidFill>
                <a:latin typeface="Calibri" panose="020F0502020204030204"/>
              </a:rPr>
              <a:t> = “through the word” = (</a:t>
            </a:r>
            <a:r>
              <a:rPr lang="en-US" b="1" dirty="0" err="1">
                <a:solidFill>
                  <a:schemeClr val="accent4">
                    <a:lumMod val="75000"/>
                  </a:schemeClr>
                </a:solidFill>
                <a:latin typeface="Calibri" panose="020F0502020204030204"/>
              </a:rPr>
              <a:t>eng</a:t>
            </a:r>
            <a:r>
              <a:rPr lang="en-US" b="1" dirty="0">
                <a:solidFill>
                  <a:schemeClr val="accent4">
                    <a:lumMod val="75000"/>
                  </a:schemeClr>
                </a:solidFill>
                <a:latin typeface="Calibri" panose="020F0502020204030204"/>
              </a:rPr>
              <a:t>) “dialogue”</a:t>
            </a:r>
            <a:endParaRPr lang="en-US" dirty="0">
              <a:solidFill>
                <a:schemeClr val="accent4">
                  <a:lumMod val="75000"/>
                </a:schemeClr>
              </a:solidFill>
            </a:endParaRPr>
          </a:p>
        </p:txBody>
      </p:sp>
      <p:sp>
        <p:nvSpPr>
          <p:cNvPr id="4" name="TextBox 3">
            <a:extLst>
              <a:ext uri="{FF2B5EF4-FFF2-40B4-BE49-F238E27FC236}">
                <a16:creationId xmlns:a16="http://schemas.microsoft.com/office/drawing/2014/main" id="{6058F5F3-1391-5BE9-5D42-CB9AE08AA48C}"/>
              </a:ext>
            </a:extLst>
          </p:cNvPr>
          <p:cNvSpPr txBox="1"/>
          <p:nvPr/>
        </p:nvSpPr>
        <p:spPr>
          <a:xfrm>
            <a:off x="1743536" y="2296897"/>
            <a:ext cx="887433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 Peter 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His divine power has granted to us all things that pertain to life and godliness, </a:t>
            </a:r>
            <a:r>
              <a:rPr lang="en-US" dirty="0">
                <a:highlight>
                  <a:srgbClr val="FFFF00"/>
                </a:highlight>
              </a:rPr>
              <a:t>through the knowledge of him who called us </a:t>
            </a:r>
            <a:r>
              <a:rPr lang="en-US" dirty="0"/>
              <a:t>to his own glory and excellence,</a:t>
            </a:r>
          </a:p>
        </p:txBody>
      </p:sp>
      <p:sp>
        <p:nvSpPr>
          <p:cNvPr id="6" name="TextBox 5">
            <a:extLst>
              <a:ext uri="{FF2B5EF4-FFF2-40B4-BE49-F238E27FC236}">
                <a16:creationId xmlns:a16="http://schemas.microsoft.com/office/drawing/2014/main" id="{D70C13BC-12B9-0FC7-02C2-CAB8FA108CFA}"/>
              </a:ext>
            </a:extLst>
          </p:cNvPr>
          <p:cNvSpPr txBox="1"/>
          <p:nvPr/>
        </p:nvSpPr>
        <p:spPr>
          <a:xfrm>
            <a:off x="0" y="5201425"/>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Exodus 4:11-12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For no prophecy was ever produced by the will of man, but </a:t>
            </a:r>
            <a:r>
              <a:rPr lang="en-US" dirty="0">
                <a:highlight>
                  <a:srgbClr val="FFFF00"/>
                </a:highlight>
              </a:rPr>
              <a:t>men spoke from God as they were carried along by the Holy Spirit</a:t>
            </a:r>
            <a:r>
              <a:rPr lang="en-US" dirty="0"/>
              <a:t>. </a:t>
            </a:r>
            <a:endParaRPr lang="en-US" dirty="0">
              <a:highlight>
                <a:srgbClr val="FFFF00"/>
              </a:highlight>
            </a:endParaRPr>
          </a:p>
        </p:txBody>
      </p:sp>
      <p:sp>
        <p:nvSpPr>
          <p:cNvPr id="7" name="TextBox 6">
            <a:extLst>
              <a:ext uri="{FF2B5EF4-FFF2-40B4-BE49-F238E27FC236}">
                <a16:creationId xmlns:a16="http://schemas.microsoft.com/office/drawing/2014/main" id="{C9985074-E379-3355-4D82-00EE8AE5059D}"/>
              </a:ext>
            </a:extLst>
          </p:cNvPr>
          <p:cNvSpPr txBox="1"/>
          <p:nvPr/>
        </p:nvSpPr>
        <p:spPr>
          <a:xfrm>
            <a:off x="64851" y="3637774"/>
            <a:ext cx="121271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2 Timothy 3:16-17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highlight>
                  <a:srgbClr val="FFFF00"/>
                </a:highlight>
              </a:rPr>
              <a:t>All Scripture is breathed out by God </a:t>
            </a:r>
            <a:r>
              <a:rPr lang="en-US" dirty="0"/>
              <a:t>and profitable for teaching, for reproof, for correction, and for training in righteousness, that the man of God may be complete, equipped for every good work.</a:t>
            </a:r>
          </a:p>
        </p:txBody>
      </p:sp>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87108BE8-32C7-FC81-F49C-16F506BAD2E3}"/>
                  </a:ext>
                </a:extLst>
              </p14:cNvPr>
              <p14:cNvContentPartPr/>
              <p14:nvPr/>
            </p14:nvContentPartPr>
            <p14:xfrm>
              <a:off x="6348735" y="4389414"/>
              <a:ext cx="2789640" cy="14760"/>
            </p14:xfrm>
          </p:contentPart>
        </mc:Choice>
        <mc:Fallback>
          <p:pic>
            <p:nvPicPr>
              <p:cNvPr id="8" name="Ink 7">
                <a:extLst>
                  <a:ext uri="{FF2B5EF4-FFF2-40B4-BE49-F238E27FC236}">
                    <a16:creationId xmlns:a16="http://schemas.microsoft.com/office/drawing/2014/main" id="{87108BE8-32C7-FC81-F49C-16F506BAD2E3}"/>
                  </a:ext>
                </a:extLst>
              </p:cNvPr>
              <p:cNvPicPr/>
              <p:nvPr/>
            </p:nvPicPr>
            <p:blipFill>
              <a:blip r:embed="rId3"/>
              <a:stretch>
                <a:fillRect/>
              </a:stretch>
            </p:blipFill>
            <p:spPr>
              <a:xfrm>
                <a:off x="6295095" y="4281774"/>
                <a:ext cx="2897280" cy="230400"/>
              </a:xfrm>
              <a:prstGeom prst="rect">
                <a:avLst/>
              </a:prstGeom>
            </p:spPr>
          </p:pic>
        </mc:Fallback>
      </mc:AlternateContent>
    </p:spTree>
    <p:extLst>
      <p:ext uri="{BB962C8B-B14F-4D97-AF65-F5344CB8AC3E}">
        <p14:creationId xmlns:p14="http://schemas.microsoft.com/office/powerpoint/2010/main" val="66971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God’s word provides </a:t>
            </a:r>
            <a:r>
              <a:rPr lang="en-US" sz="2800" u="sng" dirty="0">
                <a:solidFill>
                  <a:srgbClr val="00B050"/>
                </a:solidFill>
              </a:rPr>
              <a:t>everything</a:t>
            </a:r>
            <a:r>
              <a:rPr lang="en-US" sz="2800" dirty="0"/>
              <a:t> you need to be His witness.</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1. </a:t>
            </a:r>
            <a:r>
              <a:rPr lang="en-US" sz="2400" dirty="0"/>
              <a:t>God’s word provides the </a:t>
            </a:r>
            <a:r>
              <a:rPr lang="en-US" sz="2400" u="sng" dirty="0">
                <a:solidFill>
                  <a:srgbClr val="00B050"/>
                </a:solidFill>
              </a:rPr>
              <a:t>defense</a:t>
            </a:r>
            <a:r>
              <a:rPr lang="en-US" sz="2400" dirty="0"/>
              <a:t> you need.</a:t>
            </a:r>
          </a:p>
        </p:txBody>
      </p:sp>
      <p:sp>
        <p:nvSpPr>
          <p:cNvPr id="2" name="TextBox 1">
            <a:extLst>
              <a:ext uri="{FF2B5EF4-FFF2-40B4-BE49-F238E27FC236}">
                <a16:creationId xmlns:a16="http://schemas.microsoft.com/office/drawing/2014/main" id="{2500D48C-238D-92D3-99E2-37F8BA73CB74}"/>
              </a:ext>
            </a:extLst>
          </p:cNvPr>
          <p:cNvSpPr txBox="1"/>
          <p:nvPr/>
        </p:nvSpPr>
        <p:spPr>
          <a:xfrm>
            <a:off x="643355" y="2228671"/>
            <a:ext cx="109052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Calibri" panose="020F0502020204030204"/>
              </a:rPr>
              <a:t>Ephesians 6:17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(ESV)</a:t>
            </a:r>
          </a:p>
          <a:p>
            <a:pPr algn="ctr"/>
            <a:r>
              <a:rPr lang="en-US"/>
              <a:t>and take the helmet of salvation, and </a:t>
            </a:r>
            <a:r>
              <a:rPr lang="en-US">
                <a:highlight>
                  <a:srgbClr val="FFFF00"/>
                </a:highlight>
              </a:rPr>
              <a:t>the sword of the Spirit, which is the word of God</a:t>
            </a:r>
            <a:r>
              <a:rPr lang="en-US"/>
              <a:t>,</a:t>
            </a:r>
            <a:endParaRPr lang="en-US" dirty="0"/>
          </a:p>
        </p:txBody>
      </p:sp>
      <p:sp>
        <p:nvSpPr>
          <p:cNvPr id="6" name="TextBox 5">
            <a:extLst>
              <a:ext uri="{FF2B5EF4-FFF2-40B4-BE49-F238E27FC236}">
                <a16:creationId xmlns:a16="http://schemas.microsoft.com/office/drawing/2014/main" id="{3FBC017F-186B-B939-E45F-B528411F0619}"/>
              </a:ext>
            </a:extLst>
          </p:cNvPr>
          <p:cNvSpPr txBox="1"/>
          <p:nvPr/>
        </p:nvSpPr>
        <p:spPr>
          <a:xfrm>
            <a:off x="0" y="984886"/>
            <a:ext cx="12192000" cy="461665"/>
          </a:xfrm>
          <a:prstGeom prst="rect">
            <a:avLst/>
          </a:prstGeom>
          <a:noFill/>
        </p:spPr>
        <p:txBody>
          <a:bodyPr wrap="square" rtlCol="0">
            <a:spAutoFit/>
          </a:bodyPr>
          <a:lstStyle/>
          <a:p>
            <a:pPr algn="ctr"/>
            <a:r>
              <a:rPr lang="en-US" sz="2400" b="1" dirty="0"/>
              <a:t>2. </a:t>
            </a:r>
            <a:r>
              <a:rPr lang="en-US" sz="2400" dirty="0"/>
              <a:t>God’s word provides the </a:t>
            </a:r>
            <a:r>
              <a:rPr lang="en-US" sz="2400" u="sng" dirty="0">
                <a:solidFill>
                  <a:srgbClr val="00B050"/>
                </a:solidFill>
              </a:rPr>
              <a:t>answers</a:t>
            </a:r>
            <a:r>
              <a:rPr lang="en-US" sz="2400" dirty="0"/>
              <a:t> you need.</a:t>
            </a:r>
          </a:p>
        </p:txBody>
      </p:sp>
      <p:sp>
        <p:nvSpPr>
          <p:cNvPr id="4" name="TextBox 3">
            <a:extLst>
              <a:ext uri="{FF2B5EF4-FFF2-40B4-BE49-F238E27FC236}">
                <a16:creationId xmlns:a16="http://schemas.microsoft.com/office/drawing/2014/main" id="{78506856-85D8-204F-F702-17FCEA315622}"/>
              </a:ext>
            </a:extLst>
          </p:cNvPr>
          <p:cNvSpPr txBox="1"/>
          <p:nvPr/>
        </p:nvSpPr>
        <p:spPr>
          <a:xfrm>
            <a:off x="880062" y="3580816"/>
            <a:ext cx="109052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Hebrews 4:12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For the word of God is living and active, sharper than any two-edged sword, piercing to the division of soul and of spirit, of joints and of marrow, and discerning the thoughts and intentions of the heart.</a:t>
            </a:r>
          </a:p>
        </p:txBody>
      </p:sp>
    </p:spTree>
    <p:extLst>
      <p:ext uri="{BB962C8B-B14F-4D97-AF65-F5344CB8AC3E}">
        <p14:creationId xmlns:p14="http://schemas.microsoft.com/office/powerpoint/2010/main" val="421836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God’s word provides </a:t>
            </a:r>
            <a:r>
              <a:rPr lang="en-US" sz="2800" u="sng" dirty="0">
                <a:solidFill>
                  <a:srgbClr val="00B050"/>
                </a:solidFill>
              </a:rPr>
              <a:t>everything</a:t>
            </a:r>
            <a:r>
              <a:rPr lang="en-US" sz="2800" dirty="0"/>
              <a:t> you need to be His witness.</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1. </a:t>
            </a:r>
            <a:r>
              <a:rPr lang="en-US" sz="2400" dirty="0"/>
              <a:t>God’s word provides the </a:t>
            </a:r>
            <a:r>
              <a:rPr lang="en-US" sz="2400" u="sng" dirty="0">
                <a:solidFill>
                  <a:srgbClr val="00B050"/>
                </a:solidFill>
              </a:rPr>
              <a:t>defense</a:t>
            </a:r>
            <a:r>
              <a:rPr lang="en-US" sz="2400" dirty="0"/>
              <a:t> you need.</a:t>
            </a:r>
          </a:p>
        </p:txBody>
      </p:sp>
      <p:sp>
        <p:nvSpPr>
          <p:cNvPr id="6" name="TextBox 5">
            <a:extLst>
              <a:ext uri="{FF2B5EF4-FFF2-40B4-BE49-F238E27FC236}">
                <a16:creationId xmlns:a16="http://schemas.microsoft.com/office/drawing/2014/main" id="{3FBC017F-186B-B939-E45F-B528411F0619}"/>
              </a:ext>
            </a:extLst>
          </p:cNvPr>
          <p:cNvSpPr txBox="1"/>
          <p:nvPr/>
        </p:nvSpPr>
        <p:spPr>
          <a:xfrm>
            <a:off x="0" y="984886"/>
            <a:ext cx="12192000" cy="461665"/>
          </a:xfrm>
          <a:prstGeom prst="rect">
            <a:avLst/>
          </a:prstGeom>
          <a:noFill/>
        </p:spPr>
        <p:txBody>
          <a:bodyPr wrap="square" rtlCol="0">
            <a:spAutoFit/>
          </a:bodyPr>
          <a:lstStyle/>
          <a:p>
            <a:pPr algn="ctr"/>
            <a:r>
              <a:rPr lang="en-US" sz="2400" b="1" dirty="0"/>
              <a:t>2. </a:t>
            </a:r>
            <a:r>
              <a:rPr lang="en-US" sz="2400" dirty="0"/>
              <a:t>God’s word provides the </a:t>
            </a:r>
            <a:r>
              <a:rPr lang="en-US" sz="2400" u="sng" dirty="0">
                <a:solidFill>
                  <a:srgbClr val="00B050"/>
                </a:solidFill>
              </a:rPr>
              <a:t>answers</a:t>
            </a:r>
            <a:r>
              <a:rPr lang="en-US" sz="2400" dirty="0"/>
              <a:t> you need.</a:t>
            </a:r>
          </a:p>
        </p:txBody>
      </p:sp>
      <p:sp>
        <p:nvSpPr>
          <p:cNvPr id="7" name="TextBox 6">
            <a:extLst>
              <a:ext uri="{FF2B5EF4-FFF2-40B4-BE49-F238E27FC236}">
                <a16:creationId xmlns:a16="http://schemas.microsoft.com/office/drawing/2014/main" id="{A2CA4F79-BEFD-E0EE-6252-A8BD0009CA12}"/>
              </a:ext>
            </a:extLst>
          </p:cNvPr>
          <p:cNvSpPr txBox="1"/>
          <p:nvPr/>
        </p:nvSpPr>
        <p:spPr>
          <a:xfrm>
            <a:off x="3151762" y="1446551"/>
            <a:ext cx="9040238" cy="461665"/>
          </a:xfrm>
          <a:prstGeom prst="rect">
            <a:avLst/>
          </a:prstGeom>
          <a:noFill/>
        </p:spPr>
        <p:txBody>
          <a:bodyPr wrap="square" rtlCol="0">
            <a:spAutoFit/>
          </a:bodyPr>
          <a:lstStyle/>
          <a:p>
            <a:r>
              <a:rPr lang="en-US" sz="2400" b="1" dirty="0"/>
              <a:t>3. </a:t>
            </a:r>
            <a:r>
              <a:rPr lang="en-US" sz="2400" dirty="0"/>
              <a:t>God’s word provides the </a:t>
            </a:r>
            <a:r>
              <a:rPr lang="en-US" sz="2400" u="sng" dirty="0">
                <a:solidFill>
                  <a:srgbClr val="00B050"/>
                </a:solidFill>
              </a:rPr>
              <a:t>proof</a:t>
            </a:r>
            <a:r>
              <a:rPr lang="en-US" sz="2400" dirty="0"/>
              <a:t> you need.</a:t>
            </a:r>
          </a:p>
        </p:txBody>
      </p:sp>
    </p:spTree>
    <p:extLst>
      <p:ext uri="{BB962C8B-B14F-4D97-AF65-F5344CB8AC3E}">
        <p14:creationId xmlns:p14="http://schemas.microsoft.com/office/powerpoint/2010/main" val="366988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God’s word provides </a:t>
            </a:r>
            <a:r>
              <a:rPr lang="en-US" sz="2800" u="sng" dirty="0">
                <a:solidFill>
                  <a:srgbClr val="00B050"/>
                </a:solidFill>
              </a:rPr>
              <a:t>everything</a:t>
            </a:r>
            <a:r>
              <a:rPr lang="en-US" sz="2800" dirty="0"/>
              <a:t> you need to be His witness.</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1. </a:t>
            </a:r>
            <a:r>
              <a:rPr lang="en-US" sz="2400" dirty="0"/>
              <a:t>God’s word provides the </a:t>
            </a:r>
            <a:r>
              <a:rPr lang="en-US" sz="2400" u="sng" dirty="0">
                <a:solidFill>
                  <a:srgbClr val="00B050"/>
                </a:solidFill>
              </a:rPr>
              <a:t>defense</a:t>
            </a:r>
            <a:r>
              <a:rPr lang="en-US" sz="2400" dirty="0"/>
              <a:t> you need.</a:t>
            </a:r>
          </a:p>
        </p:txBody>
      </p:sp>
      <p:sp>
        <p:nvSpPr>
          <p:cNvPr id="2" name="TextBox 1">
            <a:extLst>
              <a:ext uri="{FF2B5EF4-FFF2-40B4-BE49-F238E27FC236}">
                <a16:creationId xmlns:a16="http://schemas.microsoft.com/office/drawing/2014/main" id="{2500D48C-238D-92D3-99E2-37F8BA73CB74}"/>
              </a:ext>
            </a:extLst>
          </p:cNvPr>
          <p:cNvSpPr txBox="1"/>
          <p:nvPr/>
        </p:nvSpPr>
        <p:spPr>
          <a:xfrm>
            <a:off x="2543492" y="3429000"/>
            <a:ext cx="75149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John 5:39-40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You search the Scriptures because you think that in them you have eternal life; and </a:t>
            </a:r>
            <a:r>
              <a:rPr lang="en-US" dirty="0">
                <a:highlight>
                  <a:srgbClr val="FFFF00"/>
                </a:highlight>
              </a:rPr>
              <a:t>it is they that bear witness about me</a:t>
            </a:r>
            <a:r>
              <a:rPr lang="en-US" dirty="0"/>
              <a:t>, yet you refuse to come to me that you may have life.</a:t>
            </a:r>
          </a:p>
        </p:txBody>
      </p:sp>
      <p:sp>
        <p:nvSpPr>
          <p:cNvPr id="6" name="TextBox 5">
            <a:extLst>
              <a:ext uri="{FF2B5EF4-FFF2-40B4-BE49-F238E27FC236}">
                <a16:creationId xmlns:a16="http://schemas.microsoft.com/office/drawing/2014/main" id="{3FBC017F-186B-B939-E45F-B528411F0619}"/>
              </a:ext>
            </a:extLst>
          </p:cNvPr>
          <p:cNvSpPr txBox="1"/>
          <p:nvPr/>
        </p:nvSpPr>
        <p:spPr>
          <a:xfrm>
            <a:off x="0" y="984886"/>
            <a:ext cx="12192000" cy="461665"/>
          </a:xfrm>
          <a:prstGeom prst="rect">
            <a:avLst/>
          </a:prstGeom>
          <a:noFill/>
        </p:spPr>
        <p:txBody>
          <a:bodyPr wrap="square" rtlCol="0">
            <a:spAutoFit/>
          </a:bodyPr>
          <a:lstStyle/>
          <a:p>
            <a:pPr algn="ctr"/>
            <a:r>
              <a:rPr lang="en-US" sz="2400" b="1" dirty="0"/>
              <a:t>2. </a:t>
            </a:r>
            <a:r>
              <a:rPr lang="en-US" sz="2400" dirty="0"/>
              <a:t>God’s word provides the </a:t>
            </a:r>
            <a:r>
              <a:rPr lang="en-US" sz="2400" u="sng" dirty="0">
                <a:solidFill>
                  <a:srgbClr val="00B050"/>
                </a:solidFill>
              </a:rPr>
              <a:t>answers</a:t>
            </a:r>
            <a:r>
              <a:rPr lang="en-US" sz="2400" dirty="0"/>
              <a:t> you need.</a:t>
            </a:r>
          </a:p>
        </p:txBody>
      </p:sp>
      <p:sp>
        <p:nvSpPr>
          <p:cNvPr id="7" name="TextBox 6">
            <a:extLst>
              <a:ext uri="{FF2B5EF4-FFF2-40B4-BE49-F238E27FC236}">
                <a16:creationId xmlns:a16="http://schemas.microsoft.com/office/drawing/2014/main" id="{A2CA4F79-BEFD-E0EE-6252-A8BD0009CA12}"/>
              </a:ext>
            </a:extLst>
          </p:cNvPr>
          <p:cNvSpPr txBox="1"/>
          <p:nvPr/>
        </p:nvSpPr>
        <p:spPr>
          <a:xfrm>
            <a:off x="3164730" y="1446551"/>
            <a:ext cx="9027269" cy="461665"/>
          </a:xfrm>
          <a:prstGeom prst="rect">
            <a:avLst/>
          </a:prstGeom>
          <a:noFill/>
        </p:spPr>
        <p:txBody>
          <a:bodyPr wrap="square" rtlCol="0">
            <a:spAutoFit/>
          </a:bodyPr>
          <a:lstStyle/>
          <a:p>
            <a:r>
              <a:rPr lang="en-US" sz="2400" b="1" dirty="0"/>
              <a:t>3. </a:t>
            </a:r>
            <a:r>
              <a:rPr lang="en-US" sz="2400" dirty="0"/>
              <a:t>God’s word provides the </a:t>
            </a:r>
            <a:r>
              <a:rPr lang="en-US" sz="2400" u="sng" dirty="0">
                <a:solidFill>
                  <a:srgbClr val="00B050"/>
                </a:solidFill>
              </a:rPr>
              <a:t>proof</a:t>
            </a:r>
            <a:r>
              <a:rPr lang="en-US" sz="2400" dirty="0"/>
              <a:t> you need.</a:t>
            </a:r>
          </a:p>
        </p:txBody>
      </p:sp>
      <p:sp>
        <p:nvSpPr>
          <p:cNvPr id="8" name="TextBox 7">
            <a:extLst>
              <a:ext uri="{FF2B5EF4-FFF2-40B4-BE49-F238E27FC236}">
                <a16:creationId xmlns:a16="http://schemas.microsoft.com/office/drawing/2014/main" id="{CCBCC04F-E278-16A4-DBB4-B200C050B39E}"/>
              </a:ext>
            </a:extLst>
          </p:cNvPr>
          <p:cNvSpPr txBox="1"/>
          <p:nvPr/>
        </p:nvSpPr>
        <p:spPr>
          <a:xfrm>
            <a:off x="3164730" y="1946024"/>
            <a:ext cx="9027270" cy="461665"/>
          </a:xfrm>
          <a:prstGeom prst="rect">
            <a:avLst/>
          </a:prstGeom>
          <a:noFill/>
        </p:spPr>
        <p:txBody>
          <a:bodyPr wrap="square" rtlCol="0">
            <a:spAutoFit/>
          </a:bodyPr>
          <a:lstStyle/>
          <a:p>
            <a:r>
              <a:rPr lang="en-US" sz="2400" b="1" dirty="0"/>
              <a:t>4. </a:t>
            </a:r>
            <a:r>
              <a:rPr lang="en-US" sz="2400" dirty="0"/>
              <a:t>God’s word provides </a:t>
            </a:r>
            <a:r>
              <a:rPr lang="en-US" sz="2400" u="sng" dirty="0">
                <a:solidFill>
                  <a:srgbClr val="00B050"/>
                </a:solidFill>
              </a:rPr>
              <a:t>salvation</a:t>
            </a:r>
            <a:r>
              <a:rPr lang="en-US" sz="2400" dirty="0"/>
              <a:t> through Jesus Christ.</a:t>
            </a:r>
          </a:p>
        </p:txBody>
      </p:sp>
    </p:spTree>
    <p:extLst>
      <p:ext uri="{BB962C8B-B14F-4D97-AF65-F5344CB8AC3E}">
        <p14:creationId xmlns:p14="http://schemas.microsoft.com/office/powerpoint/2010/main" val="12078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God’s word provides </a:t>
            </a:r>
            <a:r>
              <a:rPr lang="en-US" sz="2800" u="sng" dirty="0">
                <a:solidFill>
                  <a:srgbClr val="00B050"/>
                </a:solidFill>
              </a:rPr>
              <a:t>everything</a:t>
            </a:r>
            <a:r>
              <a:rPr lang="en-US" sz="2800" dirty="0"/>
              <a:t> you need to be His witness.</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1. </a:t>
            </a:r>
            <a:r>
              <a:rPr lang="en-US" sz="2400" dirty="0"/>
              <a:t>God’s word provides the </a:t>
            </a:r>
            <a:r>
              <a:rPr lang="en-US" sz="2400" u="sng" dirty="0">
                <a:solidFill>
                  <a:srgbClr val="00B050"/>
                </a:solidFill>
              </a:rPr>
              <a:t>defense</a:t>
            </a:r>
            <a:r>
              <a:rPr lang="en-US" sz="2400" dirty="0"/>
              <a:t> you need.</a:t>
            </a:r>
          </a:p>
        </p:txBody>
      </p:sp>
      <p:sp>
        <p:nvSpPr>
          <p:cNvPr id="2" name="TextBox 1">
            <a:extLst>
              <a:ext uri="{FF2B5EF4-FFF2-40B4-BE49-F238E27FC236}">
                <a16:creationId xmlns:a16="http://schemas.microsoft.com/office/drawing/2014/main" id="{2500D48C-238D-92D3-99E2-37F8BA73CB74}"/>
              </a:ext>
            </a:extLst>
          </p:cNvPr>
          <p:cNvSpPr txBox="1"/>
          <p:nvPr/>
        </p:nvSpPr>
        <p:spPr>
          <a:xfrm>
            <a:off x="2543492" y="3429000"/>
            <a:ext cx="75149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3:23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rtl="0"/>
            <a:r>
              <a:rPr lang="en-US" dirty="0"/>
              <a:t>for all have sinned and fall short of the glory of God,</a:t>
            </a:r>
          </a:p>
        </p:txBody>
      </p:sp>
      <p:sp>
        <p:nvSpPr>
          <p:cNvPr id="6" name="TextBox 5">
            <a:extLst>
              <a:ext uri="{FF2B5EF4-FFF2-40B4-BE49-F238E27FC236}">
                <a16:creationId xmlns:a16="http://schemas.microsoft.com/office/drawing/2014/main" id="{3FBC017F-186B-B939-E45F-B528411F0619}"/>
              </a:ext>
            </a:extLst>
          </p:cNvPr>
          <p:cNvSpPr txBox="1"/>
          <p:nvPr/>
        </p:nvSpPr>
        <p:spPr>
          <a:xfrm>
            <a:off x="0" y="984886"/>
            <a:ext cx="12192000" cy="461665"/>
          </a:xfrm>
          <a:prstGeom prst="rect">
            <a:avLst/>
          </a:prstGeom>
          <a:noFill/>
        </p:spPr>
        <p:txBody>
          <a:bodyPr wrap="square" rtlCol="0">
            <a:spAutoFit/>
          </a:bodyPr>
          <a:lstStyle/>
          <a:p>
            <a:pPr algn="ctr"/>
            <a:r>
              <a:rPr lang="en-US" sz="2400" b="1" dirty="0"/>
              <a:t>2. </a:t>
            </a:r>
            <a:r>
              <a:rPr lang="en-US" sz="2400" dirty="0"/>
              <a:t>God’s word provides the </a:t>
            </a:r>
            <a:r>
              <a:rPr lang="en-US" sz="2400" u="sng" dirty="0">
                <a:solidFill>
                  <a:srgbClr val="00B050"/>
                </a:solidFill>
              </a:rPr>
              <a:t>answers</a:t>
            </a:r>
            <a:r>
              <a:rPr lang="en-US" sz="2400" dirty="0"/>
              <a:t> you need.</a:t>
            </a:r>
          </a:p>
        </p:txBody>
      </p:sp>
      <p:sp>
        <p:nvSpPr>
          <p:cNvPr id="7" name="TextBox 6">
            <a:extLst>
              <a:ext uri="{FF2B5EF4-FFF2-40B4-BE49-F238E27FC236}">
                <a16:creationId xmlns:a16="http://schemas.microsoft.com/office/drawing/2014/main" id="{A2CA4F79-BEFD-E0EE-6252-A8BD0009CA12}"/>
              </a:ext>
            </a:extLst>
          </p:cNvPr>
          <p:cNvSpPr txBox="1"/>
          <p:nvPr/>
        </p:nvSpPr>
        <p:spPr>
          <a:xfrm>
            <a:off x="3164730" y="1446551"/>
            <a:ext cx="9027269" cy="461665"/>
          </a:xfrm>
          <a:prstGeom prst="rect">
            <a:avLst/>
          </a:prstGeom>
          <a:noFill/>
        </p:spPr>
        <p:txBody>
          <a:bodyPr wrap="square" rtlCol="0">
            <a:spAutoFit/>
          </a:bodyPr>
          <a:lstStyle/>
          <a:p>
            <a:r>
              <a:rPr lang="en-US" sz="2400" b="1" dirty="0"/>
              <a:t>3. </a:t>
            </a:r>
            <a:r>
              <a:rPr lang="en-US" sz="2400" dirty="0"/>
              <a:t>God’s word provides the </a:t>
            </a:r>
            <a:r>
              <a:rPr lang="en-US" sz="2400" u="sng" dirty="0">
                <a:solidFill>
                  <a:srgbClr val="00B050"/>
                </a:solidFill>
              </a:rPr>
              <a:t>proof</a:t>
            </a:r>
            <a:r>
              <a:rPr lang="en-US" sz="2400" dirty="0"/>
              <a:t> you need.</a:t>
            </a:r>
          </a:p>
        </p:txBody>
      </p:sp>
      <p:sp>
        <p:nvSpPr>
          <p:cNvPr id="8" name="TextBox 7">
            <a:extLst>
              <a:ext uri="{FF2B5EF4-FFF2-40B4-BE49-F238E27FC236}">
                <a16:creationId xmlns:a16="http://schemas.microsoft.com/office/drawing/2014/main" id="{CCBCC04F-E278-16A4-DBB4-B200C050B39E}"/>
              </a:ext>
            </a:extLst>
          </p:cNvPr>
          <p:cNvSpPr txBox="1"/>
          <p:nvPr/>
        </p:nvSpPr>
        <p:spPr>
          <a:xfrm>
            <a:off x="3164730" y="1946024"/>
            <a:ext cx="9027270" cy="461665"/>
          </a:xfrm>
          <a:prstGeom prst="rect">
            <a:avLst/>
          </a:prstGeom>
          <a:noFill/>
        </p:spPr>
        <p:txBody>
          <a:bodyPr wrap="square" rtlCol="0">
            <a:spAutoFit/>
          </a:bodyPr>
          <a:lstStyle/>
          <a:p>
            <a:r>
              <a:rPr lang="en-US" sz="2400" b="1" dirty="0"/>
              <a:t>4. </a:t>
            </a:r>
            <a:r>
              <a:rPr lang="en-US" sz="2400" dirty="0"/>
              <a:t>God’s word provides </a:t>
            </a:r>
            <a:r>
              <a:rPr lang="en-US" sz="2400" u="sng" dirty="0">
                <a:solidFill>
                  <a:srgbClr val="00B050"/>
                </a:solidFill>
              </a:rPr>
              <a:t>salvation</a:t>
            </a:r>
            <a:r>
              <a:rPr lang="en-US" sz="2400" dirty="0"/>
              <a:t> through Jesus Christ.</a:t>
            </a:r>
          </a:p>
        </p:txBody>
      </p:sp>
      <p:sp>
        <p:nvSpPr>
          <p:cNvPr id="4" name="TextBox 3">
            <a:extLst>
              <a:ext uri="{FF2B5EF4-FFF2-40B4-BE49-F238E27FC236}">
                <a16:creationId xmlns:a16="http://schemas.microsoft.com/office/drawing/2014/main" id="{5ED0C0E9-430C-2284-B467-4C07898FC37A}"/>
              </a:ext>
            </a:extLst>
          </p:cNvPr>
          <p:cNvSpPr txBox="1"/>
          <p:nvPr/>
        </p:nvSpPr>
        <p:spPr>
          <a:xfrm>
            <a:off x="1911350" y="4385150"/>
            <a:ext cx="83693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James 2:10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rtl="0"/>
            <a:r>
              <a:rPr lang="en-US" dirty="0"/>
              <a:t>For whoever keeps the whole law but fails in one point has become guilty of all of it.</a:t>
            </a:r>
          </a:p>
        </p:txBody>
      </p:sp>
      <p:sp>
        <p:nvSpPr>
          <p:cNvPr id="9" name="TextBox 8">
            <a:extLst>
              <a:ext uri="{FF2B5EF4-FFF2-40B4-BE49-F238E27FC236}">
                <a16:creationId xmlns:a16="http://schemas.microsoft.com/office/drawing/2014/main" id="{431AC4C5-9FA8-918E-AFA7-B6B031DC1A5D}"/>
              </a:ext>
            </a:extLst>
          </p:cNvPr>
          <p:cNvSpPr txBox="1"/>
          <p:nvPr/>
        </p:nvSpPr>
        <p:spPr>
          <a:xfrm>
            <a:off x="1582365" y="5395010"/>
            <a:ext cx="902727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6:23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rtl="0"/>
            <a:r>
              <a:rPr lang="en-US" dirty="0"/>
              <a:t>For the wages of sin is death, but the free gift of God is eternal life in Christ Jesus our Lord.</a:t>
            </a:r>
          </a:p>
        </p:txBody>
      </p:sp>
    </p:spTree>
    <p:extLst>
      <p:ext uri="{BB962C8B-B14F-4D97-AF65-F5344CB8AC3E}">
        <p14:creationId xmlns:p14="http://schemas.microsoft.com/office/powerpoint/2010/main" val="315741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B. </a:t>
            </a:r>
            <a:r>
              <a:rPr lang="en-US" sz="2800" dirty="0"/>
              <a:t>God’s works </a:t>
            </a:r>
            <a:r>
              <a:rPr lang="en-US" sz="2800" u="sng" dirty="0">
                <a:solidFill>
                  <a:srgbClr val="00B050"/>
                </a:solidFill>
              </a:rPr>
              <a:t>through</a:t>
            </a:r>
            <a:r>
              <a:rPr lang="en-US" sz="2800" dirty="0"/>
              <a:t> you but </a:t>
            </a:r>
            <a:r>
              <a:rPr lang="en-US" sz="2800" u="sng" dirty="0">
                <a:solidFill>
                  <a:srgbClr val="00B050"/>
                </a:solidFill>
              </a:rPr>
              <a:t>He</a:t>
            </a:r>
            <a:r>
              <a:rPr lang="en-US" sz="2800" dirty="0"/>
              <a:t> </a:t>
            </a:r>
            <a:r>
              <a:rPr lang="en-US" sz="2800" u="sng" dirty="0">
                <a:solidFill>
                  <a:srgbClr val="00B050"/>
                </a:solidFill>
              </a:rPr>
              <a:t>alone</a:t>
            </a:r>
            <a:r>
              <a:rPr lang="en-US" sz="2800" dirty="0"/>
              <a:t> is sovereign.</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1. </a:t>
            </a:r>
            <a:r>
              <a:rPr lang="en-US" sz="2400" dirty="0"/>
              <a:t>Trust God to use His word for the work of </a:t>
            </a:r>
            <a:r>
              <a:rPr lang="en-US" sz="2400" u="sng" dirty="0">
                <a:solidFill>
                  <a:srgbClr val="00B050"/>
                </a:solidFill>
              </a:rPr>
              <a:t>salvation</a:t>
            </a:r>
            <a:r>
              <a:rPr lang="en-US" sz="2400" dirty="0"/>
              <a:t>.</a:t>
            </a:r>
          </a:p>
        </p:txBody>
      </p:sp>
      <p:sp>
        <p:nvSpPr>
          <p:cNvPr id="2" name="TextBox 1">
            <a:extLst>
              <a:ext uri="{FF2B5EF4-FFF2-40B4-BE49-F238E27FC236}">
                <a16:creationId xmlns:a16="http://schemas.microsoft.com/office/drawing/2014/main" id="{2500D48C-238D-92D3-99E2-37F8BA73CB74}"/>
              </a:ext>
            </a:extLst>
          </p:cNvPr>
          <p:cNvSpPr txBox="1"/>
          <p:nvPr/>
        </p:nvSpPr>
        <p:spPr>
          <a:xfrm>
            <a:off x="-134857" y="1577021"/>
            <a:ext cx="75149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10:17</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So faith comes from hearing, and hearing through the word of Christ.</a:t>
            </a:r>
          </a:p>
        </p:txBody>
      </p:sp>
      <p:sp>
        <p:nvSpPr>
          <p:cNvPr id="4" name="TextBox 3">
            <a:extLst>
              <a:ext uri="{FF2B5EF4-FFF2-40B4-BE49-F238E27FC236}">
                <a16:creationId xmlns:a16="http://schemas.microsoft.com/office/drawing/2014/main" id="{5ED0C0E9-430C-2284-B467-4C07898FC37A}"/>
              </a:ext>
            </a:extLst>
          </p:cNvPr>
          <p:cNvSpPr txBox="1"/>
          <p:nvPr/>
        </p:nvSpPr>
        <p:spPr>
          <a:xfrm>
            <a:off x="1582365" y="2614716"/>
            <a:ext cx="83693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 Corinthians 11:6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Even if </a:t>
            </a:r>
            <a:r>
              <a:rPr lang="en-US" dirty="0">
                <a:highlight>
                  <a:srgbClr val="FFFF00"/>
                </a:highlight>
              </a:rPr>
              <a:t>I am unskilled in speaking</a:t>
            </a:r>
            <a:r>
              <a:rPr lang="en-US" dirty="0"/>
              <a:t>, I am </a:t>
            </a:r>
            <a:r>
              <a:rPr lang="en-US" dirty="0">
                <a:highlight>
                  <a:srgbClr val="FFFF00"/>
                </a:highlight>
              </a:rPr>
              <a:t>not so in knowledge</a:t>
            </a:r>
            <a:r>
              <a:rPr lang="en-US" dirty="0"/>
              <a:t>; indeed, in every way we have made this plain to you in all things.</a:t>
            </a:r>
          </a:p>
        </p:txBody>
      </p:sp>
      <p:sp>
        <p:nvSpPr>
          <p:cNvPr id="9" name="TextBox 8">
            <a:extLst>
              <a:ext uri="{FF2B5EF4-FFF2-40B4-BE49-F238E27FC236}">
                <a16:creationId xmlns:a16="http://schemas.microsoft.com/office/drawing/2014/main" id="{431AC4C5-9FA8-918E-AFA7-B6B031DC1A5D}"/>
              </a:ext>
            </a:extLst>
          </p:cNvPr>
          <p:cNvSpPr txBox="1"/>
          <p:nvPr/>
        </p:nvSpPr>
        <p:spPr>
          <a:xfrm>
            <a:off x="2931267" y="4072048"/>
            <a:ext cx="902727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Corinthians 2:1-5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And I, when I came to you, brothers, </a:t>
            </a:r>
            <a:r>
              <a:rPr lang="en-US" dirty="0">
                <a:highlight>
                  <a:srgbClr val="FFFF00"/>
                </a:highlight>
              </a:rPr>
              <a:t>did not come proclaiming to you the testimony of God with lofty speech or wisdom</a:t>
            </a:r>
            <a:r>
              <a:rPr lang="en-US" dirty="0"/>
              <a:t>. For I decided to know nothing among you except Jesus Christ and him crucified. And I was with you in weakness and in fear and much trembling, and my speech and </a:t>
            </a:r>
            <a:r>
              <a:rPr lang="en-US" dirty="0">
                <a:highlight>
                  <a:srgbClr val="FFFF00"/>
                </a:highlight>
              </a:rPr>
              <a:t>my message were not in plausible words of wisdom, but in demonstration of the Spirit and of power</a:t>
            </a:r>
            <a:r>
              <a:rPr lang="en-US" dirty="0"/>
              <a:t>, so that your faith might not rest in the wisdom of men but in the power of God.</a:t>
            </a:r>
          </a:p>
        </p:txBody>
      </p:sp>
    </p:spTree>
    <p:extLst>
      <p:ext uri="{BB962C8B-B14F-4D97-AF65-F5344CB8AC3E}">
        <p14:creationId xmlns:p14="http://schemas.microsoft.com/office/powerpoint/2010/main" val="398547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B. </a:t>
            </a:r>
            <a:r>
              <a:rPr lang="en-US" sz="2800" dirty="0"/>
              <a:t>God’s works </a:t>
            </a:r>
            <a:r>
              <a:rPr lang="en-US" sz="2800" u="sng" dirty="0">
                <a:solidFill>
                  <a:srgbClr val="00B050"/>
                </a:solidFill>
              </a:rPr>
              <a:t>through</a:t>
            </a:r>
            <a:r>
              <a:rPr lang="en-US" sz="2800" dirty="0"/>
              <a:t> you but </a:t>
            </a:r>
            <a:r>
              <a:rPr lang="en-US" sz="2800" u="sng" dirty="0">
                <a:solidFill>
                  <a:srgbClr val="00B050"/>
                </a:solidFill>
              </a:rPr>
              <a:t>He</a:t>
            </a:r>
            <a:r>
              <a:rPr lang="en-US" sz="2800" dirty="0"/>
              <a:t> </a:t>
            </a:r>
            <a:r>
              <a:rPr lang="en-US" sz="2800" u="sng" dirty="0">
                <a:solidFill>
                  <a:srgbClr val="00B050"/>
                </a:solidFill>
              </a:rPr>
              <a:t>alone</a:t>
            </a:r>
            <a:r>
              <a:rPr lang="en-US" sz="2800" dirty="0"/>
              <a:t> is sovereign.</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1. </a:t>
            </a:r>
            <a:r>
              <a:rPr lang="en-US" sz="2400" dirty="0"/>
              <a:t>Trust God to use His word for the work of </a:t>
            </a:r>
            <a:r>
              <a:rPr lang="en-US" sz="2400" u="sng" dirty="0">
                <a:solidFill>
                  <a:srgbClr val="00B050"/>
                </a:solidFill>
              </a:rPr>
              <a:t>salvation</a:t>
            </a:r>
            <a:r>
              <a:rPr lang="en-US" sz="2400" dirty="0"/>
              <a:t>.</a:t>
            </a:r>
          </a:p>
        </p:txBody>
      </p:sp>
      <p:sp>
        <p:nvSpPr>
          <p:cNvPr id="2" name="TextBox 1">
            <a:extLst>
              <a:ext uri="{FF2B5EF4-FFF2-40B4-BE49-F238E27FC236}">
                <a16:creationId xmlns:a16="http://schemas.microsoft.com/office/drawing/2014/main" id="{2500D48C-238D-92D3-99E2-37F8BA73CB74}"/>
              </a:ext>
            </a:extLst>
          </p:cNvPr>
          <p:cNvSpPr txBox="1"/>
          <p:nvPr/>
        </p:nvSpPr>
        <p:spPr>
          <a:xfrm>
            <a:off x="2159540" y="2699215"/>
            <a:ext cx="8009107"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Thessalonians 1:2-5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rtl="0"/>
            <a:r>
              <a:rPr lang="en-US" dirty="0"/>
              <a:t>We give thanks to God always for all of you, constantly mentioning you in our prayers, remembering before our God and Father your work of faith and labor of love and steadfastness of hope in our Lord Jesus Christ. For we know, brothers loved by God, that </a:t>
            </a:r>
            <a:r>
              <a:rPr lang="en-US" dirty="0">
                <a:highlight>
                  <a:srgbClr val="FFFF00"/>
                </a:highlight>
              </a:rPr>
              <a:t>he has chosen you, because our gospel came to you not only in word, but also in power and in the Holy Spirit and with full conviction</a:t>
            </a:r>
            <a:r>
              <a:rPr lang="en-US" dirty="0"/>
              <a:t>. You know what kind of men we proved to be among you for your sake.</a:t>
            </a:r>
          </a:p>
        </p:txBody>
      </p:sp>
    </p:spTree>
    <p:extLst>
      <p:ext uri="{BB962C8B-B14F-4D97-AF65-F5344CB8AC3E}">
        <p14:creationId xmlns:p14="http://schemas.microsoft.com/office/powerpoint/2010/main" val="329344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B. </a:t>
            </a:r>
            <a:r>
              <a:rPr lang="en-US" sz="2800" dirty="0"/>
              <a:t>God’s works </a:t>
            </a:r>
            <a:r>
              <a:rPr lang="en-US" sz="2800" u="sng" dirty="0">
                <a:solidFill>
                  <a:srgbClr val="00B050"/>
                </a:solidFill>
              </a:rPr>
              <a:t>through</a:t>
            </a:r>
            <a:r>
              <a:rPr lang="en-US" sz="2800" dirty="0"/>
              <a:t> you but </a:t>
            </a:r>
            <a:r>
              <a:rPr lang="en-US" sz="2800" u="sng" dirty="0">
                <a:solidFill>
                  <a:srgbClr val="00B050"/>
                </a:solidFill>
              </a:rPr>
              <a:t>He</a:t>
            </a:r>
            <a:r>
              <a:rPr lang="en-US" sz="2800" dirty="0"/>
              <a:t> </a:t>
            </a:r>
            <a:r>
              <a:rPr lang="en-US" sz="2800" u="sng" dirty="0">
                <a:solidFill>
                  <a:srgbClr val="00B050"/>
                </a:solidFill>
              </a:rPr>
              <a:t>alone</a:t>
            </a:r>
            <a:r>
              <a:rPr lang="en-US" sz="2800" dirty="0"/>
              <a:t> is sovereign.</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1. </a:t>
            </a:r>
            <a:r>
              <a:rPr lang="en-US" sz="2400" dirty="0"/>
              <a:t>Trust God to use His word for the work of </a:t>
            </a:r>
            <a:r>
              <a:rPr lang="en-US" sz="2400" u="sng" dirty="0">
                <a:solidFill>
                  <a:srgbClr val="00B050"/>
                </a:solidFill>
              </a:rPr>
              <a:t>salvation</a:t>
            </a:r>
            <a:r>
              <a:rPr lang="en-US" sz="2400" dirty="0"/>
              <a:t>.</a:t>
            </a:r>
          </a:p>
        </p:txBody>
      </p:sp>
      <p:sp>
        <p:nvSpPr>
          <p:cNvPr id="2" name="TextBox 1">
            <a:extLst>
              <a:ext uri="{FF2B5EF4-FFF2-40B4-BE49-F238E27FC236}">
                <a16:creationId xmlns:a16="http://schemas.microsoft.com/office/drawing/2014/main" id="{2500D48C-238D-92D3-99E2-37F8BA73CB74}"/>
              </a:ext>
            </a:extLst>
          </p:cNvPr>
          <p:cNvSpPr txBox="1"/>
          <p:nvPr/>
        </p:nvSpPr>
        <p:spPr>
          <a:xfrm>
            <a:off x="1702340" y="3105834"/>
            <a:ext cx="87873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16:21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Timothy, my fellow worker, greets you; so do Lucius </a:t>
            </a:r>
            <a:r>
              <a:rPr lang="en-US" dirty="0">
                <a:highlight>
                  <a:srgbClr val="FFFF00"/>
                </a:highlight>
              </a:rPr>
              <a:t>and Jason </a:t>
            </a:r>
            <a:r>
              <a:rPr lang="en-US" dirty="0"/>
              <a:t>and Sosipater, my kinsmen.</a:t>
            </a:r>
          </a:p>
        </p:txBody>
      </p:sp>
      <p:sp>
        <p:nvSpPr>
          <p:cNvPr id="4" name="TextBox 3">
            <a:extLst>
              <a:ext uri="{FF2B5EF4-FFF2-40B4-BE49-F238E27FC236}">
                <a16:creationId xmlns:a16="http://schemas.microsoft.com/office/drawing/2014/main" id="{BDA53FA8-A013-47B9-E8F1-2D2F6C277DCA}"/>
              </a:ext>
            </a:extLst>
          </p:cNvPr>
          <p:cNvSpPr txBox="1"/>
          <p:nvPr/>
        </p:nvSpPr>
        <p:spPr>
          <a:xfrm>
            <a:off x="0" y="984886"/>
            <a:ext cx="12192000" cy="461665"/>
          </a:xfrm>
          <a:prstGeom prst="rect">
            <a:avLst/>
          </a:prstGeom>
          <a:noFill/>
        </p:spPr>
        <p:txBody>
          <a:bodyPr wrap="square" rtlCol="0">
            <a:spAutoFit/>
          </a:bodyPr>
          <a:lstStyle/>
          <a:p>
            <a:pPr algn="ctr"/>
            <a:r>
              <a:rPr lang="en-US" sz="2400" b="1" dirty="0"/>
              <a:t>2. </a:t>
            </a:r>
            <a:r>
              <a:rPr lang="en-US" sz="2400" dirty="0"/>
              <a:t>Trust God to use His word even when others </a:t>
            </a:r>
            <a:r>
              <a:rPr lang="en-US" sz="2400" u="sng" dirty="0">
                <a:solidFill>
                  <a:srgbClr val="00B050"/>
                </a:solidFill>
              </a:rPr>
              <a:t>oppose</a:t>
            </a:r>
            <a:r>
              <a:rPr lang="en-US" sz="2400" dirty="0"/>
              <a:t> you for it.</a:t>
            </a:r>
          </a:p>
        </p:txBody>
      </p:sp>
    </p:spTree>
    <p:extLst>
      <p:ext uri="{BB962C8B-B14F-4D97-AF65-F5344CB8AC3E}">
        <p14:creationId xmlns:p14="http://schemas.microsoft.com/office/powerpoint/2010/main" val="130395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B. </a:t>
            </a:r>
            <a:r>
              <a:rPr lang="en-US" sz="2800" dirty="0"/>
              <a:t>God’s works </a:t>
            </a:r>
            <a:r>
              <a:rPr lang="en-US" sz="2800" u="sng" dirty="0">
                <a:solidFill>
                  <a:srgbClr val="00B050"/>
                </a:solidFill>
              </a:rPr>
              <a:t>through</a:t>
            </a:r>
            <a:r>
              <a:rPr lang="en-US" sz="2800" dirty="0"/>
              <a:t> you but </a:t>
            </a:r>
            <a:r>
              <a:rPr lang="en-US" sz="2800" u="sng" dirty="0">
                <a:solidFill>
                  <a:srgbClr val="00B050"/>
                </a:solidFill>
              </a:rPr>
              <a:t>He</a:t>
            </a:r>
            <a:r>
              <a:rPr lang="en-US" sz="2800" dirty="0"/>
              <a:t> </a:t>
            </a:r>
            <a:r>
              <a:rPr lang="en-US" sz="2800" u="sng" dirty="0">
                <a:solidFill>
                  <a:srgbClr val="00B050"/>
                </a:solidFill>
              </a:rPr>
              <a:t>alone</a:t>
            </a:r>
            <a:r>
              <a:rPr lang="en-US" sz="2800" dirty="0"/>
              <a:t> is sovereign.</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1. </a:t>
            </a:r>
            <a:r>
              <a:rPr lang="en-US" sz="2400" dirty="0"/>
              <a:t>Trust God to use His word for the work of </a:t>
            </a:r>
            <a:r>
              <a:rPr lang="en-US" sz="2400" u="sng" dirty="0">
                <a:solidFill>
                  <a:srgbClr val="00B050"/>
                </a:solidFill>
              </a:rPr>
              <a:t>salvation</a:t>
            </a:r>
            <a:r>
              <a:rPr lang="en-US" sz="2400" dirty="0"/>
              <a:t>.</a:t>
            </a:r>
          </a:p>
        </p:txBody>
      </p:sp>
      <p:sp>
        <p:nvSpPr>
          <p:cNvPr id="2" name="TextBox 1">
            <a:extLst>
              <a:ext uri="{FF2B5EF4-FFF2-40B4-BE49-F238E27FC236}">
                <a16:creationId xmlns:a16="http://schemas.microsoft.com/office/drawing/2014/main" id="{2500D48C-238D-92D3-99E2-37F8BA73CB74}"/>
              </a:ext>
            </a:extLst>
          </p:cNvPr>
          <p:cNvSpPr txBox="1"/>
          <p:nvPr/>
        </p:nvSpPr>
        <p:spPr>
          <a:xfrm>
            <a:off x="1702340" y="2301680"/>
            <a:ext cx="878731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Luke 23:2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And they began to accuse him, saying, “</a:t>
            </a:r>
            <a:r>
              <a:rPr lang="en-US" dirty="0">
                <a:highlight>
                  <a:srgbClr val="FFFF00"/>
                </a:highlight>
              </a:rPr>
              <a:t>We found this man misleading our nation and forbidding us to give tribute to Caesar, and saying that he himself is Christ, </a:t>
            </a:r>
            <a:r>
              <a:rPr lang="en-US" b="1" dirty="0">
                <a:highlight>
                  <a:srgbClr val="FFFF00"/>
                </a:highlight>
              </a:rPr>
              <a:t>a king.”</a:t>
            </a:r>
          </a:p>
        </p:txBody>
      </p:sp>
      <p:sp>
        <p:nvSpPr>
          <p:cNvPr id="4" name="TextBox 3">
            <a:extLst>
              <a:ext uri="{FF2B5EF4-FFF2-40B4-BE49-F238E27FC236}">
                <a16:creationId xmlns:a16="http://schemas.microsoft.com/office/drawing/2014/main" id="{BDA53FA8-A013-47B9-E8F1-2D2F6C277DCA}"/>
              </a:ext>
            </a:extLst>
          </p:cNvPr>
          <p:cNvSpPr txBox="1"/>
          <p:nvPr/>
        </p:nvSpPr>
        <p:spPr>
          <a:xfrm>
            <a:off x="0" y="984886"/>
            <a:ext cx="12192000" cy="461665"/>
          </a:xfrm>
          <a:prstGeom prst="rect">
            <a:avLst/>
          </a:prstGeom>
          <a:noFill/>
        </p:spPr>
        <p:txBody>
          <a:bodyPr wrap="square" rtlCol="0">
            <a:spAutoFit/>
          </a:bodyPr>
          <a:lstStyle/>
          <a:p>
            <a:pPr algn="ctr"/>
            <a:r>
              <a:rPr lang="en-US" sz="2400" b="1" dirty="0"/>
              <a:t>2. </a:t>
            </a:r>
            <a:r>
              <a:rPr lang="en-US" sz="2400" dirty="0"/>
              <a:t>Trust God to use His word even when others </a:t>
            </a:r>
            <a:r>
              <a:rPr lang="en-US" sz="2400" u="sng" dirty="0">
                <a:solidFill>
                  <a:srgbClr val="00B050"/>
                </a:solidFill>
              </a:rPr>
              <a:t>oppose</a:t>
            </a:r>
            <a:r>
              <a:rPr lang="en-US" sz="2400" dirty="0"/>
              <a:t> you for it.</a:t>
            </a:r>
          </a:p>
        </p:txBody>
      </p:sp>
      <p:sp>
        <p:nvSpPr>
          <p:cNvPr id="6" name="TextBox 5">
            <a:extLst>
              <a:ext uri="{FF2B5EF4-FFF2-40B4-BE49-F238E27FC236}">
                <a16:creationId xmlns:a16="http://schemas.microsoft.com/office/drawing/2014/main" id="{18EDBF72-4F70-4356-D8B6-9D6CF00E2DF0}"/>
              </a:ext>
            </a:extLst>
          </p:cNvPr>
          <p:cNvSpPr txBox="1"/>
          <p:nvPr/>
        </p:nvSpPr>
        <p:spPr>
          <a:xfrm>
            <a:off x="1243518" y="3997534"/>
            <a:ext cx="970496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Luke 23:36-38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The soldiers also mocked him, coming up and offering him sour wine and saying, “</a:t>
            </a:r>
            <a:r>
              <a:rPr lang="en-US" dirty="0">
                <a:highlight>
                  <a:srgbClr val="FFFF00"/>
                </a:highlight>
              </a:rPr>
              <a:t>If you are the King of the Jews, save yourself!” There was also an inscription over him, “This is the King of the Jews.”</a:t>
            </a:r>
          </a:p>
        </p:txBody>
      </p:sp>
    </p:spTree>
    <p:extLst>
      <p:ext uri="{BB962C8B-B14F-4D97-AF65-F5344CB8AC3E}">
        <p14:creationId xmlns:p14="http://schemas.microsoft.com/office/powerpoint/2010/main" val="203607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B. </a:t>
            </a:r>
            <a:r>
              <a:rPr lang="en-US" sz="2800" dirty="0"/>
              <a:t>God’s works </a:t>
            </a:r>
            <a:r>
              <a:rPr lang="en-US" sz="2800" u="sng" dirty="0">
                <a:solidFill>
                  <a:srgbClr val="00B050"/>
                </a:solidFill>
              </a:rPr>
              <a:t>through</a:t>
            </a:r>
            <a:r>
              <a:rPr lang="en-US" sz="2800" dirty="0"/>
              <a:t> you but </a:t>
            </a:r>
            <a:r>
              <a:rPr lang="en-US" sz="2800" u="sng" dirty="0">
                <a:solidFill>
                  <a:srgbClr val="00B050"/>
                </a:solidFill>
              </a:rPr>
              <a:t>He</a:t>
            </a:r>
            <a:r>
              <a:rPr lang="en-US" sz="2800" dirty="0"/>
              <a:t> </a:t>
            </a:r>
            <a:r>
              <a:rPr lang="en-US" sz="2800" u="sng" dirty="0">
                <a:solidFill>
                  <a:srgbClr val="00B050"/>
                </a:solidFill>
              </a:rPr>
              <a:t>alone</a:t>
            </a:r>
            <a:r>
              <a:rPr lang="en-US" sz="2800" dirty="0"/>
              <a:t> is sovereign.</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1. </a:t>
            </a:r>
            <a:r>
              <a:rPr lang="en-US" sz="2400" dirty="0"/>
              <a:t>Trust God to use His word for the work of </a:t>
            </a:r>
            <a:r>
              <a:rPr lang="en-US" sz="2400" u="sng" dirty="0">
                <a:solidFill>
                  <a:srgbClr val="00B050"/>
                </a:solidFill>
              </a:rPr>
              <a:t>salvation</a:t>
            </a:r>
            <a:r>
              <a:rPr lang="en-US" sz="2400" dirty="0"/>
              <a:t>.</a:t>
            </a:r>
          </a:p>
        </p:txBody>
      </p:sp>
      <p:sp>
        <p:nvSpPr>
          <p:cNvPr id="2" name="TextBox 1">
            <a:extLst>
              <a:ext uri="{FF2B5EF4-FFF2-40B4-BE49-F238E27FC236}">
                <a16:creationId xmlns:a16="http://schemas.microsoft.com/office/drawing/2014/main" id="{2500D48C-238D-92D3-99E2-37F8BA73CB74}"/>
              </a:ext>
            </a:extLst>
          </p:cNvPr>
          <p:cNvSpPr txBox="1"/>
          <p:nvPr/>
        </p:nvSpPr>
        <p:spPr>
          <a:xfrm>
            <a:off x="622570" y="2301680"/>
            <a:ext cx="986708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Thessalonians 1:6-8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And you became imitators of us and of the Lord, for </a:t>
            </a:r>
            <a:r>
              <a:rPr lang="en-US" dirty="0">
                <a:highlight>
                  <a:srgbClr val="FFFF00"/>
                </a:highlight>
              </a:rPr>
              <a:t>you received the word in much affliction, with the joy of the Holy Spirit</a:t>
            </a:r>
            <a:r>
              <a:rPr lang="en-US" dirty="0"/>
              <a:t>, so that you became an example to all the believers in Macedonia and in Achaia. For not only has </a:t>
            </a:r>
            <a:r>
              <a:rPr lang="en-US" dirty="0">
                <a:highlight>
                  <a:srgbClr val="FFFF00"/>
                </a:highlight>
              </a:rPr>
              <a:t>the word of the Lord sounded forth from you </a:t>
            </a:r>
            <a:r>
              <a:rPr lang="en-US" dirty="0"/>
              <a:t>in Macedonia and Achaia, but </a:t>
            </a:r>
            <a:r>
              <a:rPr lang="en-US" dirty="0">
                <a:highlight>
                  <a:srgbClr val="FFFF00"/>
                </a:highlight>
              </a:rPr>
              <a:t>your faith in God has gone forth everywhere</a:t>
            </a:r>
            <a:r>
              <a:rPr lang="en-US" dirty="0"/>
              <a:t>, so that we need not say anything.</a:t>
            </a:r>
          </a:p>
        </p:txBody>
      </p:sp>
      <p:sp>
        <p:nvSpPr>
          <p:cNvPr id="4" name="TextBox 3">
            <a:extLst>
              <a:ext uri="{FF2B5EF4-FFF2-40B4-BE49-F238E27FC236}">
                <a16:creationId xmlns:a16="http://schemas.microsoft.com/office/drawing/2014/main" id="{BDA53FA8-A013-47B9-E8F1-2D2F6C277DCA}"/>
              </a:ext>
            </a:extLst>
          </p:cNvPr>
          <p:cNvSpPr txBox="1"/>
          <p:nvPr/>
        </p:nvSpPr>
        <p:spPr>
          <a:xfrm>
            <a:off x="0" y="984886"/>
            <a:ext cx="12192000" cy="461665"/>
          </a:xfrm>
          <a:prstGeom prst="rect">
            <a:avLst/>
          </a:prstGeom>
          <a:noFill/>
        </p:spPr>
        <p:txBody>
          <a:bodyPr wrap="square" rtlCol="0">
            <a:spAutoFit/>
          </a:bodyPr>
          <a:lstStyle/>
          <a:p>
            <a:pPr algn="ctr"/>
            <a:r>
              <a:rPr lang="en-US" sz="2400" b="1" dirty="0"/>
              <a:t>2. </a:t>
            </a:r>
            <a:r>
              <a:rPr lang="en-US" sz="2400" dirty="0"/>
              <a:t>Trust God to use His word even when others </a:t>
            </a:r>
            <a:r>
              <a:rPr lang="en-US" sz="2400" u="sng" dirty="0">
                <a:solidFill>
                  <a:srgbClr val="00B050"/>
                </a:solidFill>
              </a:rPr>
              <a:t>oppose</a:t>
            </a:r>
            <a:r>
              <a:rPr lang="en-US" sz="2400" dirty="0"/>
              <a:t> you for it.</a:t>
            </a:r>
          </a:p>
        </p:txBody>
      </p:sp>
    </p:spTree>
    <p:extLst>
      <p:ext uri="{BB962C8B-B14F-4D97-AF65-F5344CB8AC3E}">
        <p14:creationId xmlns:p14="http://schemas.microsoft.com/office/powerpoint/2010/main" val="245807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428B99-4F98-1853-754E-3F6163AF7BCF}"/>
              </a:ext>
            </a:extLst>
          </p:cNvPr>
          <p:cNvSpPr txBox="1"/>
          <p:nvPr/>
        </p:nvSpPr>
        <p:spPr>
          <a:xfrm>
            <a:off x="740779" y="1613550"/>
            <a:ext cx="5816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Psalm 119:105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Your word is a lamp to my feet and a light to my path.</a:t>
            </a:r>
          </a:p>
        </p:txBody>
      </p:sp>
      <p:sp>
        <p:nvSpPr>
          <p:cNvPr id="7" name="TextBox 6">
            <a:extLst>
              <a:ext uri="{FF2B5EF4-FFF2-40B4-BE49-F238E27FC236}">
                <a16:creationId xmlns:a16="http://schemas.microsoft.com/office/drawing/2014/main" id="{666E2DC2-7718-9A68-9A17-29A4BBC3B5B4}"/>
              </a:ext>
            </a:extLst>
          </p:cNvPr>
          <p:cNvSpPr txBox="1"/>
          <p:nvPr/>
        </p:nvSpPr>
        <p:spPr>
          <a:xfrm>
            <a:off x="3649079" y="3197442"/>
            <a:ext cx="706498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10:14 </a:t>
            </a:r>
            <a:r>
              <a:rPr lang="en-US" sz="1200" dirty="0">
                <a:solidFill>
                  <a:prstClr val="black"/>
                </a:solidFill>
                <a:latin typeface="Calibri" panose="020F0502020204030204"/>
              </a:rPr>
              <a:t>(ESV)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How then will they call on him in whom they have not believed? And how are they to believe in him of whom they have never heard? And how are they to hear without someone preaching?</a:t>
            </a:r>
          </a:p>
          <a:p>
            <a:pPr algn="ctr"/>
            <a:endParaRPr lang="en-US" dirty="0"/>
          </a:p>
        </p:txBody>
      </p:sp>
    </p:spTree>
    <p:extLst>
      <p:ext uri="{BB962C8B-B14F-4D97-AF65-F5344CB8AC3E}">
        <p14:creationId xmlns:p14="http://schemas.microsoft.com/office/powerpoint/2010/main" val="128639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God’s word provides </a:t>
            </a:r>
            <a:r>
              <a:rPr lang="en-US" sz="2800" u="sng" dirty="0">
                <a:solidFill>
                  <a:srgbClr val="00B050"/>
                </a:solidFill>
              </a:rPr>
              <a:t>everything</a:t>
            </a:r>
            <a:r>
              <a:rPr lang="en-US" sz="2800" dirty="0"/>
              <a:t> you need to be His witness.</a:t>
            </a:r>
          </a:p>
        </p:txBody>
      </p:sp>
      <p:sp>
        <p:nvSpPr>
          <p:cNvPr id="4" name="TextBox 3">
            <a:extLst>
              <a:ext uri="{FF2B5EF4-FFF2-40B4-BE49-F238E27FC236}">
                <a16:creationId xmlns:a16="http://schemas.microsoft.com/office/drawing/2014/main" id="{78F39146-FF83-C08B-8FD8-67E8038C5E38}"/>
              </a:ext>
            </a:extLst>
          </p:cNvPr>
          <p:cNvSpPr txBox="1"/>
          <p:nvPr/>
        </p:nvSpPr>
        <p:spPr>
          <a:xfrm>
            <a:off x="929430" y="1662382"/>
            <a:ext cx="1033313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Thessalonians 3:1-2 </a:t>
            </a:r>
            <a:r>
              <a:rPr lang="en-US" sz="1200" dirty="0">
                <a:solidFill>
                  <a:prstClr val="black"/>
                </a:solidFill>
                <a:latin typeface="Calibri" panose="020F0502020204030204"/>
              </a:rPr>
              <a:t>(ESV)</a:t>
            </a:r>
          </a:p>
          <a:p>
            <a:pPr lvl="0" algn="ctr">
              <a:defRPr/>
            </a:pPr>
            <a:r>
              <a:rPr lang="en-US" dirty="0"/>
              <a:t>Therefore when we could bear it no longer, we were willing to be left behind at Athens alone, and we sent Timothy, our brother and God’s coworker in the gospel of Christ, to establish and exhort you in your faith,</a:t>
            </a:r>
          </a:p>
        </p:txBody>
      </p:sp>
    </p:spTree>
    <p:extLst>
      <p:ext uri="{BB962C8B-B14F-4D97-AF65-F5344CB8AC3E}">
        <p14:creationId xmlns:p14="http://schemas.microsoft.com/office/powerpoint/2010/main" val="82077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the world&#10;&#10;Description automatically generated">
            <a:extLst>
              <a:ext uri="{FF2B5EF4-FFF2-40B4-BE49-F238E27FC236}">
                <a16:creationId xmlns:a16="http://schemas.microsoft.com/office/drawing/2014/main" id="{3F5713F7-8630-4FDF-BC8C-F769CD28C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969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land&#10;&#10;Description automatically generated">
            <a:extLst>
              <a:ext uri="{FF2B5EF4-FFF2-40B4-BE49-F238E27FC236}">
                <a16:creationId xmlns:a16="http://schemas.microsoft.com/office/drawing/2014/main" id="{374F8A81-6F15-4076-BA4C-9C9E229F0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538"/>
            <a:ext cx="12192000" cy="5936919"/>
          </a:xfrm>
          <a:prstGeom prst="rect">
            <a:avLst/>
          </a:prstGeom>
        </p:spPr>
      </p:pic>
      <p:sp>
        <p:nvSpPr>
          <p:cNvPr id="9" name="Oval 8">
            <a:extLst>
              <a:ext uri="{FF2B5EF4-FFF2-40B4-BE49-F238E27FC236}">
                <a16:creationId xmlns:a16="http://schemas.microsoft.com/office/drawing/2014/main" id="{81116BBE-151D-4D56-3F21-387DDCF8667B}"/>
              </a:ext>
            </a:extLst>
          </p:cNvPr>
          <p:cNvSpPr/>
          <p:nvPr/>
        </p:nvSpPr>
        <p:spPr>
          <a:xfrm>
            <a:off x="9192126" y="1388788"/>
            <a:ext cx="611892" cy="37813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3D5F56C-8E7B-87FF-4C30-131C102BC078}"/>
              </a:ext>
            </a:extLst>
          </p:cNvPr>
          <p:cNvSpPr/>
          <p:nvPr/>
        </p:nvSpPr>
        <p:spPr>
          <a:xfrm>
            <a:off x="7457359" y="2144303"/>
            <a:ext cx="720359" cy="37813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13" name="Ink 12">
                <a:extLst>
                  <a:ext uri="{FF2B5EF4-FFF2-40B4-BE49-F238E27FC236}">
                    <a16:creationId xmlns:a16="http://schemas.microsoft.com/office/drawing/2014/main" id="{CFD782EF-089F-AAEF-795D-626A6C07B4DD}"/>
                  </a:ext>
                </a:extLst>
              </p14:cNvPr>
              <p14:cNvContentPartPr/>
              <p14:nvPr/>
            </p14:nvContentPartPr>
            <p14:xfrm>
              <a:off x="8065590" y="1617140"/>
              <a:ext cx="1281960" cy="753120"/>
            </p14:xfrm>
          </p:contentPart>
        </mc:Choice>
        <mc:Fallback>
          <p:pic>
            <p:nvPicPr>
              <p:cNvPr id="13" name="Ink 12">
                <a:extLst>
                  <a:ext uri="{FF2B5EF4-FFF2-40B4-BE49-F238E27FC236}">
                    <a16:creationId xmlns:a16="http://schemas.microsoft.com/office/drawing/2014/main" id="{CFD782EF-089F-AAEF-795D-626A6C07B4DD}"/>
                  </a:ext>
                </a:extLst>
              </p:cNvPr>
              <p:cNvPicPr/>
              <p:nvPr/>
            </p:nvPicPr>
            <p:blipFill>
              <a:blip r:embed="rId4"/>
              <a:stretch>
                <a:fillRect/>
              </a:stretch>
            </p:blipFill>
            <p:spPr>
              <a:xfrm>
                <a:off x="8056590" y="1608140"/>
                <a:ext cx="1299600" cy="770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 name="Ink 13">
                <a:extLst>
                  <a:ext uri="{FF2B5EF4-FFF2-40B4-BE49-F238E27FC236}">
                    <a16:creationId xmlns:a16="http://schemas.microsoft.com/office/drawing/2014/main" id="{BF82128C-1C97-10B4-8753-3EDADE996795}"/>
                  </a:ext>
                </a:extLst>
              </p14:cNvPr>
              <p14:cNvContentPartPr/>
              <p14:nvPr/>
            </p14:nvContentPartPr>
            <p14:xfrm>
              <a:off x="6762750" y="3904940"/>
              <a:ext cx="360" cy="360"/>
            </p14:xfrm>
          </p:contentPart>
        </mc:Choice>
        <mc:Fallback>
          <p:pic>
            <p:nvPicPr>
              <p:cNvPr id="14" name="Ink 13">
                <a:extLst>
                  <a:ext uri="{FF2B5EF4-FFF2-40B4-BE49-F238E27FC236}">
                    <a16:creationId xmlns:a16="http://schemas.microsoft.com/office/drawing/2014/main" id="{BF82128C-1C97-10B4-8753-3EDADE996795}"/>
                  </a:ext>
                </a:extLst>
              </p:cNvPr>
              <p:cNvPicPr/>
              <p:nvPr/>
            </p:nvPicPr>
            <p:blipFill>
              <a:blip r:embed="rId6"/>
              <a:stretch>
                <a:fillRect/>
              </a:stretch>
            </p:blipFill>
            <p:spPr>
              <a:xfrm>
                <a:off x="6753750" y="38963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 name="Ink 14">
                <a:extLst>
                  <a:ext uri="{FF2B5EF4-FFF2-40B4-BE49-F238E27FC236}">
                    <a16:creationId xmlns:a16="http://schemas.microsoft.com/office/drawing/2014/main" id="{7C0A9D12-A46D-F5B3-2DDD-A0343B7D59F6}"/>
                  </a:ext>
                </a:extLst>
              </p14:cNvPr>
              <p14:cNvContentPartPr/>
              <p14:nvPr/>
            </p14:nvContentPartPr>
            <p14:xfrm>
              <a:off x="7064070" y="2368100"/>
              <a:ext cx="950040" cy="751680"/>
            </p14:xfrm>
          </p:contentPart>
        </mc:Choice>
        <mc:Fallback>
          <p:pic>
            <p:nvPicPr>
              <p:cNvPr id="15" name="Ink 14">
                <a:extLst>
                  <a:ext uri="{FF2B5EF4-FFF2-40B4-BE49-F238E27FC236}">
                    <a16:creationId xmlns:a16="http://schemas.microsoft.com/office/drawing/2014/main" id="{7C0A9D12-A46D-F5B3-2DDD-A0343B7D59F6}"/>
                  </a:ext>
                </a:extLst>
              </p:cNvPr>
              <p:cNvPicPr/>
              <p:nvPr/>
            </p:nvPicPr>
            <p:blipFill>
              <a:blip r:embed="rId8"/>
              <a:stretch>
                <a:fillRect/>
              </a:stretch>
            </p:blipFill>
            <p:spPr>
              <a:xfrm>
                <a:off x="7055070" y="2359460"/>
                <a:ext cx="967680" cy="769320"/>
              </a:xfrm>
              <a:prstGeom prst="rect">
                <a:avLst/>
              </a:prstGeom>
            </p:spPr>
          </p:pic>
        </mc:Fallback>
      </mc:AlternateContent>
      <p:sp>
        <p:nvSpPr>
          <p:cNvPr id="16" name="Oval 15">
            <a:extLst>
              <a:ext uri="{FF2B5EF4-FFF2-40B4-BE49-F238E27FC236}">
                <a16:creationId xmlns:a16="http://schemas.microsoft.com/office/drawing/2014/main" id="{FA9F5198-42F5-F256-47CE-EE01CECFBE15}"/>
              </a:ext>
            </a:extLst>
          </p:cNvPr>
          <p:cNvSpPr/>
          <p:nvPr/>
        </p:nvSpPr>
        <p:spPr>
          <a:xfrm>
            <a:off x="6516180" y="2951063"/>
            <a:ext cx="606749" cy="37813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9">
            <p14:nvContentPartPr>
              <p14:cNvPr id="18" name="Ink 17">
                <a:extLst>
                  <a:ext uri="{FF2B5EF4-FFF2-40B4-BE49-F238E27FC236}">
                    <a16:creationId xmlns:a16="http://schemas.microsoft.com/office/drawing/2014/main" id="{CDA892A9-AA67-297F-B6E3-792818E2565F}"/>
                  </a:ext>
                </a:extLst>
              </p14:cNvPr>
              <p14:cNvContentPartPr/>
              <p14:nvPr/>
            </p14:nvContentPartPr>
            <p14:xfrm>
              <a:off x="5416710" y="2728218"/>
              <a:ext cx="1595880" cy="370440"/>
            </p14:xfrm>
          </p:contentPart>
        </mc:Choice>
        <mc:Fallback>
          <p:pic>
            <p:nvPicPr>
              <p:cNvPr id="18" name="Ink 17">
                <a:extLst>
                  <a:ext uri="{FF2B5EF4-FFF2-40B4-BE49-F238E27FC236}">
                    <a16:creationId xmlns:a16="http://schemas.microsoft.com/office/drawing/2014/main" id="{CDA892A9-AA67-297F-B6E3-792818E2565F}"/>
                  </a:ext>
                </a:extLst>
              </p:cNvPr>
              <p:cNvPicPr/>
              <p:nvPr/>
            </p:nvPicPr>
            <p:blipFill>
              <a:blip r:embed="rId10"/>
              <a:stretch>
                <a:fillRect/>
              </a:stretch>
            </p:blipFill>
            <p:spPr>
              <a:xfrm>
                <a:off x="5407710" y="2719218"/>
                <a:ext cx="1613520" cy="388080"/>
              </a:xfrm>
              <a:prstGeom prst="rect">
                <a:avLst/>
              </a:prstGeom>
            </p:spPr>
          </p:pic>
        </mc:Fallback>
      </mc:AlternateContent>
      <p:sp>
        <p:nvSpPr>
          <p:cNvPr id="19" name="Oval 18">
            <a:extLst>
              <a:ext uri="{FF2B5EF4-FFF2-40B4-BE49-F238E27FC236}">
                <a16:creationId xmlns:a16="http://schemas.microsoft.com/office/drawing/2014/main" id="{A7214CBC-B2AB-2EED-16C4-255104AEF416}"/>
              </a:ext>
            </a:extLst>
          </p:cNvPr>
          <p:cNvSpPr/>
          <p:nvPr/>
        </p:nvSpPr>
        <p:spPr>
          <a:xfrm>
            <a:off x="4754881" y="2830413"/>
            <a:ext cx="750569" cy="37813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68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drawProgress</p:attrName>
                                        </p:attrNameLst>
                                      </p:cBhvr>
                                      <p:tavLst>
                                        <p:tav tm="0">
                                          <p:val>
                                            <p:fltVal val="0"/>
                                          </p:val>
                                        </p:tav>
                                        <p:tav tm="100000">
                                          <p:val>
                                            <p:fltVal val="1"/>
                                          </p:val>
                                        </p:tav>
                                      </p:tavLst>
                                    </p:anim>
                                  </p:childTnLst>
                                </p:cTn>
                              </p:par>
                              <p:par>
                                <p:cTn id="8" presetID="1"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3"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drawProgress</p:attrName>
                                        </p:attrNameLst>
                                      </p:cBhvr>
                                      <p:tavLst>
                                        <p:tav tm="0">
                                          <p:val>
                                            <p:fltVal val="0"/>
                                          </p:val>
                                        </p:tav>
                                        <p:tav tm="100000">
                                          <p:val>
                                            <p:fltVal val="1"/>
                                          </p:val>
                                        </p:tav>
                                      </p:tavLst>
                                    </p:anim>
                                  </p:childTnLst>
                                </p:cTn>
                              </p:par>
                              <p:par>
                                <p:cTn id="15" presetID="1" presetClass="entr" presetSubtype="0" fill="hold" grpId="0" nodeType="withEffect">
                                  <p:stCondLst>
                                    <p:cond delay="100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3"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drawProgress</p:attrName>
                                        </p:attrNameLst>
                                      </p:cBhvr>
                                      <p:tavLst>
                                        <p:tav tm="0">
                                          <p:val>
                                            <p:fltVal val="0"/>
                                          </p:val>
                                        </p:tav>
                                        <p:tav tm="100000">
                                          <p:val>
                                            <p:fltVal val="1"/>
                                          </p:val>
                                        </p:tav>
                                      </p:tavLst>
                                    </p:anim>
                                  </p:childTnLst>
                                </p:cTn>
                              </p:par>
                              <p:par>
                                <p:cTn id="22" presetID="1" presetClass="entr" presetSubtype="0" fill="hold" grpId="0" nodeType="withEffect">
                                  <p:stCondLst>
                                    <p:cond delay="100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God’s word provides </a:t>
            </a:r>
            <a:r>
              <a:rPr lang="en-US" sz="2800" u="sng" dirty="0">
                <a:solidFill>
                  <a:srgbClr val="00B050"/>
                </a:solidFill>
              </a:rPr>
              <a:t>everything</a:t>
            </a:r>
            <a:r>
              <a:rPr lang="en-US" sz="2800" dirty="0"/>
              <a:t> you need to be His witness.</a:t>
            </a:r>
          </a:p>
        </p:txBody>
      </p:sp>
      <p:sp>
        <p:nvSpPr>
          <p:cNvPr id="4" name="TextBox 3">
            <a:extLst>
              <a:ext uri="{FF2B5EF4-FFF2-40B4-BE49-F238E27FC236}">
                <a16:creationId xmlns:a16="http://schemas.microsoft.com/office/drawing/2014/main" id="{78F39146-FF83-C08B-8FD8-67E8038C5E38}"/>
              </a:ext>
            </a:extLst>
          </p:cNvPr>
          <p:cNvSpPr txBox="1"/>
          <p:nvPr/>
        </p:nvSpPr>
        <p:spPr>
          <a:xfrm>
            <a:off x="1544780" y="814997"/>
            <a:ext cx="910243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Philippians 4:15-16 </a:t>
            </a:r>
            <a:r>
              <a:rPr lang="en-US" sz="1200" dirty="0">
                <a:solidFill>
                  <a:prstClr val="black"/>
                </a:solidFill>
                <a:latin typeface="Calibri" panose="020F0502020204030204"/>
              </a:rPr>
              <a:t>(ESV)</a:t>
            </a:r>
          </a:p>
          <a:p>
            <a:pPr lvl="0" algn="ctr">
              <a:defRPr/>
            </a:pPr>
            <a:r>
              <a:rPr lang="en-US" dirty="0"/>
              <a:t>And you Philippians yourselves know that in the beginning of the gospel, when I left Macedonia, no church entered into partnership with me in giving and receiving, except you only. Even </a:t>
            </a:r>
            <a:r>
              <a:rPr lang="en-US" dirty="0">
                <a:highlight>
                  <a:srgbClr val="FFFF00"/>
                </a:highlight>
              </a:rPr>
              <a:t>in Thessalonica you sent me help for my needs </a:t>
            </a:r>
            <a:r>
              <a:rPr lang="en-US" b="1" dirty="0">
                <a:highlight>
                  <a:srgbClr val="FFFF00"/>
                </a:highlight>
              </a:rPr>
              <a:t>once and again</a:t>
            </a:r>
            <a:r>
              <a:rPr lang="en-US" dirty="0">
                <a:highlight>
                  <a:srgbClr val="FFFF00"/>
                </a:highlight>
              </a:rPr>
              <a:t>.</a:t>
            </a:r>
          </a:p>
        </p:txBody>
      </p:sp>
      <p:sp>
        <p:nvSpPr>
          <p:cNvPr id="2" name="TextBox 1">
            <a:extLst>
              <a:ext uri="{FF2B5EF4-FFF2-40B4-BE49-F238E27FC236}">
                <a16:creationId xmlns:a16="http://schemas.microsoft.com/office/drawing/2014/main" id="{FB361F60-4632-BB9E-92C8-D4622D2BEBB8}"/>
              </a:ext>
            </a:extLst>
          </p:cNvPr>
          <p:cNvSpPr txBox="1"/>
          <p:nvPr/>
        </p:nvSpPr>
        <p:spPr>
          <a:xfrm>
            <a:off x="1" y="2851028"/>
            <a:ext cx="121919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Thessalonians 2:9 </a:t>
            </a:r>
            <a:r>
              <a:rPr lang="en-US" sz="1200" dirty="0">
                <a:solidFill>
                  <a:prstClr val="black"/>
                </a:solidFill>
                <a:latin typeface="Calibri" panose="020F0502020204030204"/>
              </a:rPr>
              <a:t>(ESV)</a:t>
            </a:r>
          </a:p>
          <a:p>
            <a:pPr lvl="0" algn="ctr">
              <a:defRPr/>
            </a:pPr>
            <a:r>
              <a:rPr lang="en-US" dirty="0"/>
              <a:t>For you remember, brothers, our labor and toil: </a:t>
            </a:r>
            <a:r>
              <a:rPr lang="en-US" dirty="0">
                <a:highlight>
                  <a:srgbClr val="FFFF00"/>
                </a:highlight>
              </a:rPr>
              <a:t>we worked night and day</a:t>
            </a:r>
            <a:r>
              <a:rPr lang="en-US" dirty="0"/>
              <a:t>, that we might not be a burden to any of you, </a:t>
            </a:r>
            <a:r>
              <a:rPr lang="en-US" dirty="0">
                <a:highlight>
                  <a:srgbClr val="FFFF00"/>
                </a:highlight>
              </a:rPr>
              <a:t>while we proclaimed to you the gospel of God</a:t>
            </a:r>
            <a:r>
              <a:rPr lang="en-US" dirty="0"/>
              <a:t>.</a:t>
            </a:r>
          </a:p>
        </p:txBody>
      </p:sp>
      <p:sp>
        <p:nvSpPr>
          <p:cNvPr id="5" name="TextBox 4">
            <a:extLst>
              <a:ext uri="{FF2B5EF4-FFF2-40B4-BE49-F238E27FC236}">
                <a16:creationId xmlns:a16="http://schemas.microsoft.com/office/drawing/2014/main" id="{0184EE15-869A-D790-3AA9-C3D719B1203B}"/>
              </a:ext>
            </a:extLst>
          </p:cNvPr>
          <p:cNvSpPr txBox="1"/>
          <p:nvPr/>
        </p:nvSpPr>
        <p:spPr>
          <a:xfrm>
            <a:off x="1" y="3806810"/>
            <a:ext cx="121919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 Thessalonians 3:7-8 </a:t>
            </a:r>
            <a:r>
              <a:rPr lang="en-US" sz="1200" dirty="0">
                <a:solidFill>
                  <a:prstClr val="black"/>
                </a:solidFill>
                <a:latin typeface="Calibri" panose="020F0502020204030204"/>
              </a:rPr>
              <a:t>(ESV)</a:t>
            </a:r>
          </a:p>
          <a:p>
            <a:pPr lvl="0" algn="ctr">
              <a:defRPr/>
            </a:pPr>
            <a:r>
              <a:rPr lang="en-US" dirty="0"/>
              <a:t>you yourselves know how you ought to imitate us, because </a:t>
            </a:r>
            <a:r>
              <a:rPr lang="en-US" dirty="0">
                <a:highlight>
                  <a:srgbClr val="FFFF00"/>
                </a:highlight>
              </a:rPr>
              <a:t>we were not idle when we were with you, nor did we eat anyone’s bread without paying for it, but with toil and labor we worked night and day</a:t>
            </a:r>
            <a:r>
              <a:rPr lang="en-US" dirty="0"/>
              <a:t>, that we might not be a burden to any of you.</a:t>
            </a:r>
          </a:p>
        </p:txBody>
      </p:sp>
      <p:sp>
        <p:nvSpPr>
          <p:cNvPr id="6" name="TextBox 5">
            <a:extLst>
              <a:ext uri="{FF2B5EF4-FFF2-40B4-BE49-F238E27FC236}">
                <a16:creationId xmlns:a16="http://schemas.microsoft.com/office/drawing/2014/main" id="{15586F1E-C986-EE7E-AF38-6E752D66B8D9}"/>
              </a:ext>
            </a:extLst>
          </p:cNvPr>
          <p:cNvSpPr txBox="1"/>
          <p:nvPr/>
        </p:nvSpPr>
        <p:spPr>
          <a:xfrm>
            <a:off x="2265362" y="5565842"/>
            <a:ext cx="802001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Thessalonians 1:9 </a:t>
            </a:r>
            <a:r>
              <a:rPr lang="en-US" sz="1200" dirty="0">
                <a:solidFill>
                  <a:prstClr val="black"/>
                </a:solidFill>
                <a:latin typeface="Calibri" panose="020F0502020204030204"/>
              </a:rPr>
              <a:t>(ESV)</a:t>
            </a:r>
          </a:p>
          <a:p>
            <a:pPr lvl="0" algn="ctr">
              <a:defRPr/>
            </a:pPr>
            <a:r>
              <a:rPr lang="en-US" dirty="0"/>
              <a:t>For they themselves report concerning us the kind of reception we had among you, and how </a:t>
            </a:r>
            <a:r>
              <a:rPr lang="en-US" dirty="0">
                <a:highlight>
                  <a:srgbClr val="FFFF00"/>
                </a:highlight>
              </a:rPr>
              <a:t>you turned to God from idols</a:t>
            </a:r>
            <a:r>
              <a:rPr lang="en-US" dirty="0"/>
              <a:t> to serve the living and true God,</a:t>
            </a:r>
          </a:p>
        </p:txBody>
      </p:sp>
    </p:spTree>
    <p:extLst>
      <p:ext uri="{BB962C8B-B14F-4D97-AF65-F5344CB8AC3E}">
        <p14:creationId xmlns:p14="http://schemas.microsoft.com/office/powerpoint/2010/main" val="1991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God’s word provides </a:t>
            </a:r>
            <a:r>
              <a:rPr lang="en-US" sz="2800" u="sng" dirty="0">
                <a:solidFill>
                  <a:srgbClr val="00B050"/>
                </a:solidFill>
              </a:rPr>
              <a:t>everything</a:t>
            </a:r>
            <a:r>
              <a:rPr lang="en-US" sz="2800" dirty="0"/>
              <a:t> you need to be His witness.</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1. </a:t>
            </a:r>
            <a:r>
              <a:rPr lang="en-US" sz="2400" dirty="0"/>
              <a:t>God’s word provides the </a:t>
            </a:r>
            <a:r>
              <a:rPr lang="en-US" sz="2400" u="sng" dirty="0">
                <a:solidFill>
                  <a:srgbClr val="00B050"/>
                </a:solidFill>
              </a:rPr>
              <a:t>defense</a:t>
            </a:r>
            <a:r>
              <a:rPr lang="en-US" sz="2400" dirty="0"/>
              <a:t> you need.</a:t>
            </a:r>
          </a:p>
        </p:txBody>
      </p:sp>
      <p:sp>
        <p:nvSpPr>
          <p:cNvPr id="2" name="TextBox 1">
            <a:extLst>
              <a:ext uri="{FF2B5EF4-FFF2-40B4-BE49-F238E27FC236}">
                <a16:creationId xmlns:a16="http://schemas.microsoft.com/office/drawing/2014/main" id="{2500D48C-238D-92D3-99E2-37F8BA73CB74}"/>
              </a:ext>
            </a:extLst>
          </p:cNvPr>
          <p:cNvSpPr txBox="1"/>
          <p:nvPr/>
        </p:nvSpPr>
        <p:spPr>
          <a:xfrm>
            <a:off x="798997" y="1508106"/>
            <a:ext cx="109052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4">
                    <a:lumMod val="75000"/>
                  </a:schemeClr>
                </a:solidFill>
                <a:latin typeface="Calibri" panose="020F0502020204030204"/>
              </a:rPr>
              <a:t>(ESV) “Reasoned” = (gr) </a:t>
            </a:r>
            <a:r>
              <a:rPr lang="en-US" b="1" i="1" dirty="0" err="1">
                <a:solidFill>
                  <a:schemeClr val="accent4">
                    <a:lumMod val="75000"/>
                  </a:schemeClr>
                </a:solidFill>
                <a:latin typeface="Calibri" panose="020F0502020204030204"/>
              </a:rPr>
              <a:t>dialexato</a:t>
            </a:r>
            <a:r>
              <a:rPr lang="en-US" b="1" dirty="0">
                <a:solidFill>
                  <a:schemeClr val="accent4">
                    <a:lumMod val="75000"/>
                  </a:schemeClr>
                </a:solidFill>
                <a:latin typeface="Calibri" panose="020F0502020204030204"/>
              </a:rPr>
              <a:t> = “through the word” = (</a:t>
            </a:r>
            <a:r>
              <a:rPr lang="en-US" b="1" dirty="0" err="1">
                <a:solidFill>
                  <a:schemeClr val="accent4">
                    <a:lumMod val="75000"/>
                  </a:schemeClr>
                </a:solidFill>
                <a:latin typeface="Calibri" panose="020F0502020204030204"/>
              </a:rPr>
              <a:t>eng</a:t>
            </a:r>
            <a:r>
              <a:rPr lang="en-US" b="1" dirty="0">
                <a:solidFill>
                  <a:schemeClr val="accent4">
                    <a:lumMod val="75000"/>
                  </a:schemeClr>
                </a:solidFill>
                <a:latin typeface="Calibri" panose="020F0502020204030204"/>
              </a:rPr>
              <a:t>) “dialogue”</a:t>
            </a:r>
            <a:endParaRPr lang="en-US" dirty="0">
              <a:solidFill>
                <a:schemeClr val="accent4">
                  <a:lumMod val="75000"/>
                </a:schemeClr>
              </a:solidFill>
            </a:endParaRPr>
          </a:p>
        </p:txBody>
      </p:sp>
      <p:sp>
        <p:nvSpPr>
          <p:cNvPr id="4" name="TextBox 3">
            <a:extLst>
              <a:ext uri="{FF2B5EF4-FFF2-40B4-BE49-F238E27FC236}">
                <a16:creationId xmlns:a16="http://schemas.microsoft.com/office/drawing/2014/main" id="{6058F5F3-1391-5BE9-5D42-CB9AE08AA48C}"/>
              </a:ext>
            </a:extLst>
          </p:cNvPr>
          <p:cNvSpPr txBox="1"/>
          <p:nvPr/>
        </p:nvSpPr>
        <p:spPr>
          <a:xfrm>
            <a:off x="3643672" y="2627506"/>
            <a:ext cx="521593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Peter 3:15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but in your hearts honor Christ the Lord as holy, always being prepared to make a defense to anyone who asks you for a reason for the hope that is in you; yet do it with gentleness and respect,</a:t>
            </a:r>
          </a:p>
        </p:txBody>
      </p:sp>
    </p:spTree>
    <p:extLst>
      <p:ext uri="{BB962C8B-B14F-4D97-AF65-F5344CB8AC3E}">
        <p14:creationId xmlns:p14="http://schemas.microsoft.com/office/powerpoint/2010/main" val="19363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God’s word provides </a:t>
            </a:r>
            <a:r>
              <a:rPr lang="en-US" sz="2800" u="sng" dirty="0">
                <a:solidFill>
                  <a:srgbClr val="00B050"/>
                </a:solidFill>
              </a:rPr>
              <a:t>everything</a:t>
            </a:r>
            <a:r>
              <a:rPr lang="en-US" sz="2800" dirty="0"/>
              <a:t> you need to be His witness.</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1. </a:t>
            </a:r>
            <a:r>
              <a:rPr lang="en-US" sz="2400" dirty="0"/>
              <a:t>God’s word provides the </a:t>
            </a:r>
            <a:r>
              <a:rPr lang="en-US" sz="2400" u="sng" dirty="0">
                <a:solidFill>
                  <a:srgbClr val="00B050"/>
                </a:solidFill>
              </a:rPr>
              <a:t>defense</a:t>
            </a:r>
            <a:r>
              <a:rPr lang="en-US" sz="2400" dirty="0"/>
              <a:t> you need.</a:t>
            </a:r>
          </a:p>
        </p:txBody>
      </p:sp>
      <p:sp>
        <p:nvSpPr>
          <p:cNvPr id="2" name="TextBox 1">
            <a:extLst>
              <a:ext uri="{FF2B5EF4-FFF2-40B4-BE49-F238E27FC236}">
                <a16:creationId xmlns:a16="http://schemas.microsoft.com/office/drawing/2014/main" id="{2500D48C-238D-92D3-99E2-37F8BA73CB74}"/>
              </a:ext>
            </a:extLst>
          </p:cNvPr>
          <p:cNvSpPr txBox="1"/>
          <p:nvPr/>
        </p:nvSpPr>
        <p:spPr>
          <a:xfrm>
            <a:off x="798997" y="1508106"/>
            <a:ext cx="109052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4">
                    <a:lumMod val="75000"/>
                  </a:schemeClr>
                </a:solidFill>
                <a:latin typeface="Calibri" panose="020F0502020204030204"/>
              </a:rPr>
              <a:t>(ESV) “Reasoned” = (gr) </a:t>
            </a:r>
            <a:r>
              <a:rPr lang="en-US" b="1" i="1" dirty="0" err="1">
                <a:solidFill>
                  <a:schemeClr val="accent4">
                    <a:lumMod val="75000"/>
                  </a:schemeClr>
                </a:solidFill>
                <a:latin typeface="Calibri" panose="020F0502020204030204"/>
              </a:rPr>
              <a:t>dialexato</a:t>
            </a:r>
            <a:r>
              <a:rPr lang="en-US" b="1" dirty="0">
                <a:solidFill>
                  <a:schemeClr val="accent4">
                    <a:lumMod val="75000"/>
                  </a:schemeClr>
                </a:solidFill>
                <a:latin typeface="Calibri" panose="020F0502020204030204"/>
              </a:rPr>
              <a:t> = “through the word” = (</a:t>
            </a:r>
            <a:r>
              <a:rPr lang="en-US" b="1" dirty="0" err="1">
                <a:solidFill>
                  <a:schemeClr val="accent4">
                    <a:lumMod val="75000"/>
                  </a:schemeClr>
                </a:solidFill>
                <a:latin typeface="Calibri" panose="020F0502020204030204"/>
              </a:rPr>
              <a:t>eng</a:t>
            </a:r>
            <a:r>
              <a:rPr lang="en-US" b="1" dirty="0">
                <a:solidFill>
                  <a:schemeClr val="accent4">
                    <a:lumMod val="75000"/>
                  </a:schemeClr>
                </a:solidFill>
                <a:latin typeface="Calibri" panose="020F0502020204030204"/>
              </a:rPr>
              <a:t>) “dialogue”</a:t>
            </a:r>
            <a:endParaRPr lang="en-US" dirty="0">
              <a:solidFill>
                <a:schemeClr val="accent4">
                  <a:lumMod val="75000"/>
                </a:schemeClr>
              </a:solidFill>
            </a:endParaRPr>
          </a:p>
        </p:txBody>
      </p:sp>
      <p:sp>
        <p:nvSpPr>
          <p:cNvPr id="4" name="TextBox 3">
            <a:extLst>
              <a:ext uri="{FF2B5EF4-FFF2-40B4-BE49-F238E27FC236}">
                <a16:creationId xmlns:a16="http://schemas.microsoft.com/office/drawing/2014/main" id="{6058F5F3-1391-5BE9-5D42-CB9AE08AA48C}"/>
              </a:ext>
            </a:extLst>
          </p:cNvPr>
          <p:cNvSpPr txBox="1"/>
          <p:nvPr/>
        </p:nvSpPr>
        <p:spPr>
          <a:xfrm>
            <a:off x="-117689" y="2400658"/>
            <a:ext cx="123096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Luke 12:11-12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And when they bring you before the synagogues and the rulers and the authorities, </a:t>
            </a:r>
            <a:r>
              <a:rPr lang="en-US" dirty="0">
                <a:highlight>
                  <a:srgbClr val="FFFF00"/>
                </a:highlight>
              </a:rPr>
              <a:t>do not be anxious about how you should defend yourself or what you should say, for the Holy Spirit will teach you in that very hour what you ought to say</a:t>
            </a:r>
            <a:r>
              <a:rPr lang="en-US" dirty="0"/>
              <a:t>.”</a:t>
            </a:r>
          </a:p>
        </p:txBody>
      </p:sp>
      <p:sp>
        <p:nvSpPr>
          <p:cNvPr id="6" name="TextBox 5">
            <a:extLst>
              <a:ext uri="{FF2B5EF4-FFF2-40B4-BE49-F238E27FC236}">
                <a16:creationId xmlns:a16="http://schemas.microsoft.com/office/drawing/2014/main" id="{D70C13BC-12B9-0FC7-02C2-CAB8FA108CFA}"/>
              </a:ext>
            </a:extLst>
          </p:cNvPr>
          <p:cNvSpPr txBox="1"/>
          <p:nvPr/>
        </p:nvSpPr>
        <p:spPr>
          <a:xfrm>
            <a:off x="4487695" y="5201425"/>
            <a:ext cx="589496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Exodus 4:11-12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Then the LORD said to him, “</a:t>
            </a:r>
            <a:r>
              <a:rPr lang="en-US" dirty="0">
                <a:highlight>
                  <a:srgbClr val="FFFF00"/>
                </a:highlight>
              </a:rPr>
              <a:t>Who has made man’s mouth? </a:t>
            </a:r>
            <a:r>
              <a:rPr lang="en-US" dirty="0"/>
              <a:t>Who makes him mute, or deaf, or seeing, or blind? </a:t>
            </a:r>
            <a:r>
              <a:rPr lang="en-US" dirty="0">
                <a:highlight>
                  <a:srgbClr val="FFFF00"/>
                </a:highlight>
              </a:rPr>
              <a:t>Is it not I, the LORD?</a:t>
            </a:r>
            <a:r>
              <a:rPr lang="en-US" dirty="0"/>
              <a:t> Now therefore </a:t>
            </a:r>
            <a:r>
              <a:rPr lang="en-US" dirty="0">
                <a:highlight>
                  <a:srgbClr val="FFFF00"/>
                </a:highlight>
              </a:rPr>
              <a:t>go, and I will be with your mouth and teach you what you shall speak.”</a:t>
            </a:r>
          </a:p>
        </p:txBody>
      </p:sp>
      <p:sp>
        <p:nvSpPr>
          <p:cNvPr id="7" name="TextBox 6">
            <a:extLst>
              <a:ext uri="{FF2B5EF4-FFF2-40B4-BE49-F238E27FC236}">
                <a16:creationId xmlns:a16="http://schemas.microsoft.com/office/drawing/2014/main" id="{C9985074-E379-3355-4D82-00EE8AE5059D}"/>
              </a:ext>
            </a:extLst>
          </p:cNvPr>
          <p:cNvSpPr txBox="1"/>
          <p:nvPr/>
        </p:nvSpPr>
        <p:spPr>
          <a:xfrm>
            <a:off x="1908910" y="3847208"/>
            <a:ext cx="541601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Exodus 4:10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But Moses said to the LORD, “Oh, my Lord, </a:t>
            </a:r>
            <a:r>
              <a:rPr lang="en-US" dirty="0">
                <a:highlight>
                  <a:srgbClr val="FFFF00"/>
                </a:highlight>
              </a:rPr>
              <a:t>I am not eloquent,</a:t>
            </a:r>
            <a:r>
              <a:rPr lang="en-US" dirty="0"/>
              <a:t> either in the past or since you have spoken to your servant, but </a:t>
            </a:r>
            <a:r>
              <a:rPr lang="en-US" dirty="0">
                <a:highlight>
                  <a:srgbClr val="FFFF00"/>
                </a:highlight>
              </a:rPr>
              <a:t>I am slow of speech and of tongue</a:t>
            </a:r>
            <a:r>
              <a:rPr lang="en-US" dirty="0"/>
              <a:t>.”</a:t>
            </a:r>
          </a:p>
        </p:txBody>
      </p:sp>
    </p:spTree>
    <p:extLst>
      <p:ext uri="{BB962C8B-B14F-4D97-AF65-F5344CB8AC3E}">
        <p14:creationId xmlns:p14="http://schemas.microsoft.com/office/powerpoint/2010/main" val="26630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God’s word provides </a:t>
            </a:r>
            <a:r>
              <a:rPr lang="en-US" sz="2800" u="sng" dirty="0">
                <a:solidFill>
                  <a:srgbClr val="00B050"/>
                </a:solidFill>
              </a:rPr>
              <a:t>everything</a:t>
            </a:r>
            <a:r>
              <a:rPr lang="en-US" sz="2800" dirty="0"/>
              <a:t> you need to be His witness.</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1. </a:t>
            </a:r>
            <a:r>
              <a:rPr lang="en-US" sz="2400" dirty="0"/>
              <a:t>God’s word provides the </a:t>
            </a:r>
            <a:r>
              <a:rPr lang="en-US" sz="2400" u="sng" dirty="0">
                <a:solidFill>
                  <a:srgbClr val="00B050"/>
                </a:solidFill>
              </a:rPr>
              <a:t>defense</a:t>
            </a:r>
            <a:r>
              <a:rPr lang="en-US" sz="2400" dirty="0"/>
              <a:t> you need.</a:t>
            </a:r>
          </a:p>
        </p:txBody>
      </p:sp>
      <p:sp>
        <p:nvSpPr>
          <p:cNvPr id="2" name="TextBox 1">
            <a:extLst>
              <a:ext uri="{FF2B5EF4-FFF2-40B4-BE49-F238E27FC236}">
                <a16:creationId xmlns:a16="http://schemas.microsoft.com/office/drawing/2014/main" id="{2500D48C-238D-92D3-99E2-37F8BA73CB74}"/>
              </a:ext>
            </a:extLst>
          </p:cNvPr>
          <p:cNvSpPr txBox="1"/>
          <p:nvPr/>
        </p:nvSpPr>
        <p:spPr>
          <a:xfrm>
            <a:off x="798997" y="1508106"/>
            <a:ext cx="109052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4">
                    <a:lumMod val="75000"/>
                  </a:schemeClr>
                </a:solidFill>
                <a:latin typeface="Calibri" panose="020F0502020204030204"/>
              </a:rPr>
              <a:t>(ESV) “Reasoned” = (gr) </a:t>
            </a:r>
            <a:r>
              <a:rPr lang="en-US" b="1" i="1" dirty="0" err="1">
                <a:solidFill>
                  <a:schemeClr val="accent4">
                    <a:lumMod val="75000"/>
                  </a:schemeClr>
                </a:solidFill>
                <a:latin typeface="Calibri" panose="020F0502020204030204"/>
              </a:rPr>
              <a:t>dialexato</a:t>
            </a:r>
            <a:r>
              <a:rPr lang="en-US" b="1" dirty="0">
                <a:solidFill>
                  <a:schemeClr val="accent4">
                    <a:lumMod val="75000"/>
                  </a:schemeClr>
                </a:solidFill>
                <a:latin typeface="Calibri" panose="020F0502020204030204"/>
              </a:rPr>
              <a:t> = “through the word” = (</a:t>
            </a:r>
            <a:r>
              <a:rPr lang="en-US" b="1" dirty="0" err="1">
                <a:solidFill>
                  <a:schemeClr val="accent4">
                    <a:lumMod val="75000"/>
                  </a:schemeClr>
                </a:solidFill>
                <a:latin typeface="Calibri" panose="020F0502020204030204"/>
              </a:rPr>
              <a:t>eng</a:t>
            </a:r>
            <a:r>
              <a:rPr lang="en-US" b="1" dirty="0">
                <a:solidFill>
                  <a:schemeClr val="accent4">
                    <a:lumMod val="75000"/>
                  </a:schemeClr>
                </a:solidFill>
                <a:latin typeface="Calibri" panose="020F0502020204030204"/>
              </a:rPr>
              <a:t>) “dialogue”</a:t>
            </a:r>
            <a:endParaRPr lang="en-US" dirty="0">
              <a:solidFill>
                <a:schemeClr val="accent4">
                  <a:lumMod val="75000"/>
                </a:schemeClr>
              </a:solidFill>
            </a:endParaRPr>
          </a:p>
        </p:txBody>
      </p:sp>
      <p:sp>
        <p:nvSpPr>
          <p:cNvPr id="4" name="TextBox 3">
            <a:extLst>
              <a:ext uri="{FF2B5EF4-FFF2-40B4-BE49-F238E27FC236}">
                <a16:creationId xmlns:a16="http://schemas.microsoft.com/office/drawing/2014/main" id="{6058F5F3-1391-5BE9-5D42-CB9AE08AA48C}"/>
              </a:ext>
            </a:extLst>
          </p:cNvPr>
          <p:cNvSpPr txBox="1"/>
          <p:nvPr/>
        </p:nvSpPr>
        <p:spPr>
          <a:xfrm>
            <a:off x="1743536" y="2296897"/>
            <a:ext cx="887433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 Peter 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highlight>
                  <a:srgbClr val="FFFF00"/>
                </a:highlight>
              </a:rPr>
              <a:t>His divine power has granted to us all things that pertain to life and godliness</a:t>
            </a:r>
            <a:r>
              <a:rPr lang="en-US" dirty="0"/>
              <a:t>, through the knowledge of him who called us to his own glory and excellence,</a:t>
            </a:r>
          </a:p>
        </p:txBody>
      </p:sp>
    </p:spTree>
    <p:extLst>
      <p:ext uri="{BB962C8B-B14F-4D97-AF65-F5344CB8AC3E}">
        <p14:creationId xmlns:p14="http://schemas.microsoft.com/office/powerpoint/2010/main" val="92339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15654</TotalTime>
  <Words>1940</Words>
  <Application>Microsoft Office PowerPoint</Application>
  <PresentationFormat>Widescreen</PresentationFormat>
  <Paragraphs>108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Richard Decker</cp:lastModifiedBy>
  <cp:revision>340</cp:revision>
  <dcterms:created xsi:type="dcterms:W3CDTF">2022-07-07T17:16:49Z</dcterms:created>
  <dcterms:modified xsi:type="dcterms:W3CDTF">2023-08-06T05:33:04Z</dcterms:modified>
</cp:coreProperties>
</file>